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6D5C9-C6FE-4960-8A93-E213149466DB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72F3B-EE84-4577-A679-EC1B692664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Mi Jesús Es Cielo Aqu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Con Mi Jesús Es Cielo Aquí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6477000" cy="4953000"/>
          </a:xfrm>
        </p:spPr>
        <p:txBody>
          <a:bodyPr>
            <a:normAutofit/>
          </a:bodyPr>
          <a:lstStyle/>
          <a:p>
            <a:pPr marL="177800" indent="-177800"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1.Desde que Cristo me salvó, La vida ha sido un cielo aquí;  En la tristeza y el dolor,  Con mi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 cielo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aquí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smtClean="0">
                <a:solidFill>
                  <a:srgbClr val="FF0000"/>
                </a:solidFill>
              </a:rPr>
              <a:t>¡Oh Aleluya! cuán feliz, Saber que perdonado fui; </a:t>
            </a:r>
            <a:r>
              <a:rPr lang="es-ES" sz="2000" b="1" dirty="0" smtClean="0">
                <a:solidFill>
                  <a:srgbClr val="FF0000"/>
                </a:solidFill>
              </a:rPr>
              <a:t/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 </a:t>
            </a:r>
            <a:r>
              <a:rPr lang="es-ES" sz="2000" b="1" dirty="0" smtClean="0">
                <a:solidFill>
                  <a:srgbClr val="FF0000"/>
                </a:solidFill>
              </a:rPr>
              <a:t>En vida o muerte,  tierra </a:t>
            </a:r>
            <a:r>
              <a:rPr lang="es-ES" sz="2000" b="1" dirty="0" smtClean="0">
                <a:solidFill>
                  <a:srgbClr val="FF0000"/>
                </a:solidFill>
              </a:rPr>
              <a:t>o mar, </a:t>
            </a:r>
            <a:r>
              <a:rPr lang="es-ES" sz="2000" b="1" dirty="0" smtClean="0">
                <a:solidFill>
                  <a:srgbClr val="FF0000"/>
                </a:solidFill>
              </a:rPr>
              <a:t>Do </a:t>
            </a:r>
            <a:r>
              <a:rPr lang="es-ES" sz="2000" b="1" dirty="0" smtClean="0">
                <a:solidFill>
                  <a:srgbClr val="FF0000"/>
                </a:solidFill>
              </a:rPr>
              <a:t>Cristo</a:t>
            </a:r>
            <a:r>
              <a:rPr lang="es-ES" sz="2000" b="1" dirty="0" smtClean="0">
                <a:solidFill>
                  <a:srgbClr val="FF0000"/>
                </a:solidFill>
              </a:rPr>
              <a:t> esté, es cielo allí.</a:t>
            </a:r>
          </a:p>
          <a:p>
            <a:pPr algn="l"/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Lejano sitio el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fue, Hasta que Cristo me salvó;            Y  luego el cielo  principió,  En medio de mi propio ser.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dondequiera  que yo esté: En aire, tierra, cielo o mar,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mis amigos o en desdén, Con mi Jesús, un cielo  habrá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 Mi Jesús Es Cielo Aquí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Mi Jesús Es Cielo Aquí</dc:title>
  <dc:creator>user</dc:creator>
  <cp:lastModifiedBy>user</cp:lastModifiedBy>
  <cp:revision>15</cp:revision>
  <dcterms:created xsi:type="dcterms:W3CDTF">2019-09-12T16:53:21Z</dcterms:created>
  <dcterms:modified xsi:type="dcterms:W3CDTF">2019-09-13T15:29:13Z</dcterms:modified>
</cp:coreProperties>
</file>