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454C-B4D5-4C6D-B4C8-1959589C760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6AA9-5DC6-45C5-8C5B-566EB65D5B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iv Kvar hos m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3962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Bliv</a:t>
            </a:r>
            <a:r>
              <a:rPr lang="en-US" b="1" dirty="0" smtClean="0"/>
              <a:t> </a:t>
            </a:r>
            <a:r>
              <a:rPr lang="en-US" b="1" dirty="0" err="1" smtClean="0"/>
              <a:t>Kvar</a:t>
            </a:r>
            <a:r>
              <a:rPr lang="en-US" b="1" dirty="0" smtClean="0"/>
              <a:t> </a:t>
            </a:r>
            <a:r>
              <a:rPr lang="en-US" b="1" dirty="0" err="1" smtClean="0"/>
              <a:t>hos</a:t>
            </a:r>
            <a:r>
              <a:rPr lang="en-US" b="1" dirty="0" smtClean="0"/>
              <a:t> </a:t>
            </a:r>
            <a:r>
              <a:rPr lang="en-US" b="1" dirty="0" err="1" smtClean="0"/>
              <a:t>mig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95860"/>
            <a:ext cx="4267200" cy="495300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Bliv kvar hos mig, se, dagens slut är när.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Bliv kvar, o Herre, snart är natten här.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allting annat sviker och bedrar,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ende trogne tröstare, bliv kvar.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Som drömmar flyr, så ilar våra år.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jordens glädje likt en fläkt förgår.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hastar hän mot sin förvandling snar.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densamme, bliv du hos mig kvar.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ensam kan betvinga mörkrets hot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giva styrka att stå frestarn mot.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stund din närhet jag av nöden har;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köld, i sol bliv, Herre, hos mig kvar.</a:t>
            </a:r>
          </a:p>
          <a:p>
            <a:pPr algn="l"/>
            <a:endParaRPr lang="sv-S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 kors skall skina för min blick, när sist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somnar in, o Herre Jesus Krist.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viker natten, morgon bräcker klar.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liv, i död bliv, Herre, hos mig kvar.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154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Bliv Kvar hos mig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 kyar hos mig</dc:title>
  <dc:creator>user</dc:creator>
  <cp:lastModifiedBy>user</cp:lastModifiedBy>
  <cp:revision>3</cp:revision>
  <dcterms:created xsi:type="dcterms:W3CDTF">2019-09-04T16:42:53Z</dcterms:created>
  <dcterms:modified xsi:type="dcterms:W3CDTF">2019-09-04T17:42:18Z</dcterms:modified>
</cp:coreProperties>
</file>