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9C8A-9B6D-4030-85C1-AE4C28643703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16421-B236-48A2-AE25-0B7CD86B83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când Christos m-a mânt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867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 </a:t>
            </a:r>
            <a:r>
              <a:rPr lang="en-US" b="1" dirty="0" err="1" smtClean="0"/>
              <a:t>Krist</a:t>
            </a:r>
            <a:r>
              <a:rPr lang="en-US" b="1" dirty="0" smtClean="0"/>
              <a:t>’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err="1" smtClean="0"/>
              <a:t>okan</a:t>
            </a:r>
            <a:r>
              <a:rPr lang="en-US" b="1" dirty="0" smtClean="0"/>
              <a:t> mi </a:t>
            </a:r>
            <a:r>
              <a:rPr lang="en-US" b="1" dirty="0" err="1" smtClean="0"/>
              <a:t>n’de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312420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Larin’banuje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Halleluya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l‘oje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Pemo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Ibikibi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mo </a:t>
            </a:r>
            <a:r>
              <a:rPr lang="en-US" sz="1800" b="1" dirty="0" err="1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s‘ewu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nibe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nrope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de’ 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Lor’oke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 Krist’ ti da okan mi n’de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 Krist’ ti da okan mi n’de</dc:title>
  <dc:creator>user</dc:creator>
  <cp:lastModifiedBy>user</cp:lastModifiedBy>
  <cp:revision>5</cp:revision>
  <dcterms:created xsi:type="dcterms:W3CDTF">2019-09-14T13:29:33Z</dcterms:created>
  <dcterms:modified xsi:type="dcterms:W3CDTF">2019-09-14T14:59:14Z</dcterms:modified>
</cp:coreProperties>
</file>