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20E1-1074-4D8C-BD47-171A804D6CEB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0FD76-3E7E-4054-AC87-CB9359F2DE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o en l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4612" y="0"/>
            <a:ext cx="3357586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Ando en la 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7448872" cy="46622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Ando en la luz por toda mi vida en la montaña o en el valle cruel,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me dice con luz bendita contigo estoy, no te dejare.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Oh luz celeste, luz bendecida, mi ser inundas de gozo y paz, aleluya, toda mi vida te la dedico tuya en verdad.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me cerquen esas densas tinieblas mis ojos miran al salvador,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es la luz que alumbra do quiera que me dirige con dulce amor.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 caminando siempre gozoso hacia el hogar do esta mi mansión,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esta luz con rayos hermosos, tierna, me guía con devoción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Ando en la luz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Ando En La Luz</dc:title>
  <dc:creator>mary</dc:creator>
  <cp:lastModifiedBy>user</cp:lastModifiedBy>
  <cp:revision>9</cp:revision>
  <dcterms:created xsi:type="dcterms:W3CDTF">2019-08-01T19:03:47Z</dcterms:created>
  <dcterms:modified xsi:type="dcterms:W3CDTF">2019-09-10T22:28:01Z</dcterms:modified>
</cp:coreProperties>
</file>