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FBFFB-7317-4DE4-91D7-5CD0C4D4EAFC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72F82-758E-4ABC-A279-9B52C1AF13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FBFFB-7317-4DE4-91D7-5CD0C4D4EAFC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72F82-758E-4ABC-A279-9B52C1AF13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FBFFB-7317-4DE4-91D7-5CD0C4D4EAFC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72F82-758E-4ABC-A279-9B52C1AF13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FBFFB-7317-4DE4-91D7-5CD0C4D4EAFC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72F82-758E-4ABC-A279-9B52C1AF13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FBFFB-7317-4DE4-91D7-5CD0C4D4EAFC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72F82-758E-4ABC-A279-9B52C1AF13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FBFFB-7317-4DE4-91D7-5CD0C4D4EAFC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72F82-758E-4ABC-A279-9B52C1AF13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FBFFB-7317-4DE4-91D7-5CD0C4D4EAFC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72F82-758E-4ABC-A279-9B52C1AF13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FBFFB-7317-4DE4-91D7-5CD0C4D4EAFC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72F82-758E-4ABC-A279-9B52C1AF13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FBFFB-7317-4DE4-91D7-5CD0C4D4EAFC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72F82-758E-4ABC-A279-9B52C1AF13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FBFFB-7317-4DE4-91D7-5CD0C4D4EAFC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72F82-758E-4ABC-A279-9B52C1AF13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FBFFB-7317-4DE4-91D7-5CD0C4D4EAFC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72F82-758E-4ABC-A279-9B52C1AF13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FBFFB-7317-4DE4-91D7-5CD0C4D4EAFC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72F82-758E-4ABC-A279-9B52C1AF13A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orship the King all Glorious Abov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齊來同敬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0"/>
            <a:ext cx="3024336" cy="620688"/>
          </a:xfrm>
        </p:spPr>
        <p:txBody>
          <a:bodyPr>
            <a:noAutofit/>
          </a:bodyPr>
          <a:lstStyle/>
          <a:p>
            <a:r>
              <a:rPr lang="ko-KR" altLang="en-US" b="1" dirty="0" smtClean="0"/>
              <a:t>齊來同敬拜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980728"/>
            <a:ext cx="6912768" cy="4824536"/>
          </a:xfrm>
        </p:spPr>
        <p:txBody>
          <a:bodyPr>
            <a:noAutofit/>
          </a:bodyPr>
          <a:lstStyle/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齊來同敬拜，至高大主宰，我深願讚美，祂奇妙大愛；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祂護我如盾牌，祂亙古常在，榮燿籠罩明宮，頌聲環如帶。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齊來同歌唱，主全能大愛，光輝是主袍，穹蒼是主幔；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黑雲內藏雷電，主當華車乘，狂風追逐暴雨，主當道路行。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口舌何能述，我主關切心？主使風吹拂，主使光生明，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主使泉源自高山下注平原，主降甘霖時雨，使地得滋潤。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無量的權能，無窮的慈愛，天軍都樂意，讚美而敬拜；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我卑微受造物，歌聲雖柔弱，卻真心來俯伏，唱聖詩歡樂。</a:t>
            </a:r>
            <a:endParaRPr lang="zh-TW" alt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25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齊來同敬拜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齊當俯伏拜</dc:title>
  <dc:creator>mary</dc:creator>
  <cp:lastModifiedBy>mary</cp:lastModifiedBy>
  <cp:revision>4</cp:revision>
  <dcterms:created xsi:type="dcterms:W3CDTF">2019-08-19T19:06:56Z</dcterms:created>
  <dcterms:modified xsi:type="dcterms:W3CDTF">2019-08-19T20:02:10Z</dcterms:modified>
</cp:coreProperties>
</file>