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860-6DF0-4635-A0AC-FA17B727F086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9F9A-6C5C-4075-B232-BB7DE0870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860-6DF0-4635-A0AC-FA17B727F086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9F9A-6C5C-4075-B232-BB7DE0870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860-6DF0-4635-A0AC-FA17B727F086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9F9A-6C5C-4075-B232-BB7DE0870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860-6DF0-4635-A0AC-FA17B727F086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9F9A-6C5C-4075-B232-BB7DE0870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860-6DF0-4635-A0AC-FA17B727F086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9F9A-6C5C-4075-B232-BB7DE0870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860-6DF0-4635-A0AC-FA17B727F086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9F9A-6C5C-4075-B232-BB7DE0870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860-6DF0-4635-A0AC-FA17B727F086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9F9A-6C5C-4075-B232-BB7DE0870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860-6DF0-4635-A0AC-FA17B727F086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9F9A-6C5C-4075-B232-BB7DE0870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860-6DF0-4635-A0AC-FA17B727F086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9F9A-6C5C-4075-B232-BB7DE0870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860-6DF0-4635-A0AC-FA17B727F086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9F9A-6C5C-4075-B232-BB7DE0870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860-6DF0-4635-A0AC-FA17B727F086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9F9A-6C5C-4075-B232-BB7DE0870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26860-6DF0-4635-A0AC-FA17B727F086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F9F9A-6C5C-4075-B232-BB7DE08702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Found a Friend in Jesus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谷中百合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1802" y="0"/>
            <a:ext cx="3143272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谷中百合花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571480"/>
            <a:ext cx="3816424" cy="5760640"/>
          </a:xfrm>
        </p:spPr>
        <p:txBody>
          <a:bodyPr>
            <a:noAutofit/>
          </a:bodyPr>
          <a:lstStyle/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恩主耶穌是我良友，有主勝得萬有，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萬人中救主是我最好靈友，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恩主是谷中百合花，我唯一需要祂，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祂能洗淨我使我聖潔無瑕。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悲傷時祂來解憂，患難時祂保佑，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一切憂慮全放在主肩頭；</a:t>
            </a:r>
            <a:endParaRPr lang="en-US" altLang="zh-TW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副歌：                                                                                  主是晨星燦爛光華，是谷中百合花，</a:t>
            </a:r>
            <a:br>
              <a:rPr lang="zh-TW" altLang="en-US" sz="1400" b="1" dirty="0" smtClean="0">
                <a:solidFill>
                  <a:srgbClr val="FF0000"/>
                </a:solidFill>
              </a:rPr>
            </a:br>
            <a:r>
              <a:rPr lang="zh-TW" altLang="en-US" sz="1400" b="1" dirty="0" smtClean="0">
                <a:solidFill>
                  <a:srgbClr val="FF0000"/>
                </a:solidFill>
              </a:rPr>
              <a:t>萬人中救主最美好，我愛祂。 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恩主帶走一切憂愁，將我悲傷擔當，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當我受試探時祂是我力量，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我願盡心盡力愛祂，毀掉一切偶像，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祂有能力保守我為祂而活。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縱然世界棄絕我，撒旦來試探我，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卻靠耶穌能過得勝生活；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恩主永不把我捨棄，我主何等仁慈，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我要忠誠信靠遵行主意旨，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雖有烈火繞我身旁，任遭何事不慌，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主賜嗎哪餧養我靈得健壯。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那日在天見主面，享受主愛甘甜，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有快樂江河長流至永年。</a:t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谷中百合花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谷中百合花</dc:title>
  <dc:creator>mary</dc:creator>
  <cp:lastModifiedBy>user</cp:lastModifiedBy>
  <cp:revision>5</cp:revision>
  <dcterms:created xsi:type="dcterms:W3CDTF">2019-08-24T21:47:57Z</dcterms:created>
  <dcterms:modified xsi:type="dcterms:W3CDTF">2019-08-26T18:21:17Z</dcterms:modified>
</cp:coreProperties>
</file>