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DA711-8FB9-4CB1-84F3-EDD48D3996B8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13B4E-4C28-4544-87D3-DF06D3C1BE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et Us Break Bread Together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让我们来擘饼纪念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4968552" cy="506487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让我们来擘饼纪念主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196752"/>
            <a:ext cx="2952328" cy="4896544"/>
          </a:xfrm>
        </p:spPr>
        <p:txBody>
          <a:bodyPr>
            <a:no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让我们同来 饼纪念主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让我们同来 饼纪念主</a:t>
            </a:r>
          </a:p>
          <a:p>
            <a:pPr algn="l"/>
            <a:endParaRPr lang="zh-CN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000" b="1" dirty="0" smtClean="0">
                <a:solidFill>
                  <a:srgbClr val="FF0000"/>
                </a:solidFill>
              </a:rPr>
              <a:t>副歌：</a:t>
            </a:r>
            <a:endParaRPr lang="zh-CN" altLang="en-US" sz="2000" b="1" dirty="0" smtClean="0"/>
          </a:p>
          <a:p>
            <a:pPr algn="l"/>
            <a:r>
              <a:rPr lang="zh-CN" altLang="en-US" sz="2000" b="1" dirty="0" smtClean="0">
                <a:solidFill>
                  <a:srgbClr val="FF0000"/>
                </a:solidFill>
              </a:rPr>
              <a:t>当我们同屈膝</a:t>
            </a:r>
          </a:p>
          <a:p>
            <a:pPr algn="l"/>
            <a:r>
              <a:rPr lang="zh-CN" altLang="en-US" sz="2000" b="1" dirty="0" smtClean="0">
                <a:solidFill>
                  <a:srgbClr val="FF0000"/>
                </a:solidFill>
              </a:rPr>
              <a:t>面向朝阳敬拜我主</a:t>
            </a:r>
          </a:p>
          <a:p>
            <a:pPr algn="l"/>
            <a:r>
              <a:rPr lang="zh-CN" altLang="en-US" sz="2000" b="1" dirty="0" smtClean="0">
                <a:solidFill>
                  <a:srgbClr val="FF0000"/>
                </a:solidFill>
              </a:rPr>
              <a:t>哦主 我求 怜悯我</a:t>
            </a:r>
          </a:p>
          <a:p>
            <a:pPr algn="l"/>
            <a:endParaRPr lang="zh-CN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让我们同饮主杯纪念主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让我们同饮主杯纪念主</a:t>
            </a:r>
          </a:p>
          <a:p>
            <a:pPr algn="l"/>
            <a:endParaRPr lang="zh-CN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让我们齐声赞美纪念主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让我们齐声赞美纪念主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让我们来擘饼纪念主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让我们来擘饼纪念主</dc:title>
  <dc:creator>mary</dc:creator>
  <cp:lastModifiedBy>mary</cp:lastModifiedBy>
  <cp:revision>4</cp:revision>
  <dcterms:created xsi:type="dcterms:W3CDTF">2019-08-02T19:46:59Z</dcterms:created>
  <dcterms:modified xsi:type="dcterms:W3CDTF">2019-08-02T20:50:14Z</dcterms:modified>
</cp:coreProperties>
</file>