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0" d="100"/>
          <a:sy n="70" d="100"/>
        </p:scale>
        <p:origin x="-1685" y="-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97E3-8DBB-4B8B-B845-2A9048191690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3244-01B4-414A-86A1-02C320C8A2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97E3-8DBB-4B8B-B845-2A9048191690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3244-01B4-414A-86A1-02C320C8A2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97E3-8DBB-4B8B-B845-2A9048191690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3244-01B4-414A-86A1-02C320C8A2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97E3-8DBB-4B8B-B845-2A9048191690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3244-01B4-414A-86A1-02C320C8A2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97E3-8DBB-4B8B-B845-2A9048191690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3244-01B4-414A-86A1-02C320C8A2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97E3-8DBB-4B8B-B845-2A9048191690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3244-01B4-414A-86A1-02C320C8A2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97E3-8DBB-4B8B-B845-2A9048191690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3244-01B4-414A-86A1-02C320C8A2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97E3-8DBB-4B8B-B845-2A9048191690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3244-01B4-414A-86A1-02C320C8A2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97E3-8DBB-4B8B-B845-2A9048191690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3244-01B4-414A-86A1-02C320C8A2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97E3-8DBB-4B8B-B845-2A9048191690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3244-01B4-414A-86A1-02C320C8A2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97E3-8DBB-4B8B-B845-2A9048191690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3244-01B4-414A-86A1-02C320C8A2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97E3-8DBB-4B8B-B845-2A9048191690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73244-01B4-414A-86A1-02C320C8A2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與我同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0"/>
            <a:ext cx="2376264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與我同住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5832648" cy="5688632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與我同住，夕陽西沉迅速；黑暗漸深，求主與我同住；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安慰消逝，且無何人能助；無助之助，求你與我同住。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人生短日，轉瞬就已入暮，地樂燈殘，世榮花謝草枯；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四境所見，盡是變遷朽腐；你，不變者，求來與我同住。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莫帶威嚴，有如王中之王，只帶慈良，並你施醫翅膀，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淚來洗憂，心來聽我求訴；來，罪人友，如此與我同住。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你的同在，時時我都需要；除你恩典，何能使魔敗逃；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有誰像你，將我引導扶助；或陰或晴，求你與我同住。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有你賜福，我就不怕敵兇；病而不苦，流淚也不酸痛；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甚麼毒鉤！甚麼死亡、墳墓！我都勝過，若你與我同住。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若我臨終，願你在我身邊，照明幽谷，指我仰望你面；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或到你來，天曉，地影盡無；無論如何，求你與我同住。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296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與我同住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與我同住</dc:title>
  <dc:creator>mary</dc:creator>
  <cp:lastModifiedBy>mary</cp:lastModifiedBy>
  <cp:revision>4</cp:revision>
  <dcterms:created xsi:type="dcterms:W3CDTF">2019-08-06T17:26:46Z</dcterms:created>
  <dcterms:modified xsi:type="dcterms:W3CDTF">2019-08-06T17:49:17Z</dcterms:modified>
</cp:coreProperties>
</file>