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1B27-F65B-477C-9BD3-2697AB24ECAE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F2B6-9C0F-43B0-9235-A6B514A4C2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1B27-F65B-477C-9BD3-2697AB24ECAE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F2B6-9C0F-43B0-9235-A6B514A4C2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1B27-F65B-477C-9BD3-2697AB24ECAE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F2B6-9C0F-43B0-9235-A6B514A4C2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1B27-F65B-477C-9BD3-2697AB24ECAE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F2B6-9C0F-43B0-9235-A6B514A4C2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1B27-F65B-477C-9BD3-2697AB24ECAE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F2B6-9C0F-43B0-9235-A6B514A4C2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1B27-F65B-477C-9BD3-2697AB24ECAE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F2B6-9C0F-43B0-9235-A6B514A4C2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1B27-F65B-477C-9BD3-2697AB24ECAE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F2B6-9C0F-43B0-9235-A6B514A4C2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1B27-F65B-477C-9BD3-2697AB24ECAE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F2B6-9C0F-43B0-9235-A6B514A4C2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1B27-F65B-477C-9BD3-2697AB24ECAE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F2B6-9C0F-43B0-9235-A6B514A4C2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1B27-F65B-477C-9BD3-2697AB24ECAE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F2B6-9C0F-43B0-9235-A6B514A4C2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1B27-F65B-477C-9BD3-2697AB24ECAE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F2B6-9C0F-43B0-9235-A6B514A4C2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F1B27-F65B-477C-9BD3-2697AB24ECAE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0F2B6-9C0F-43B0-9235-A6B514A4C2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h the best Friend to have is Jesus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朋友中最善美主耶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4896544" cy="476672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朋友中最善美主耶穌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4824536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朋友中最善美主耶穌，與我共處亦伴行窄路；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能讓人捆鎖得釋，施恩典賜予我力，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主基督最美善的恩友。</a:t>
            </a:r>
          </a:p>
          <a:p>
            <a:pPr algn="l"/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rgbClr val="FF0000"/>
                </a:solidFill>
              </a:rPr>
              <a:t>Chorus</a:t>
            </a:r>
            <a:br>
              <a:rPr lang="en-US" altLang="zh-TW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基督是最好的恩友，與我同在每天眷佑，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每次跌下來扶助，每次呼救陪伴我，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主基督祂是最好恩友。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常來賜慰藉又賜平安，這美善友伴甚難得到；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神大能恩手張開，再無怕魔鬼加害，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主基督最美善的恩友。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來到悲傷困苦黑夜中，四處盡冷漠浪濤洶湧；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我不致擔小驚慌，因主總處我身旁，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主基督最美善的恩友。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行到終點是我天上家，到那日快樂團圓再聚；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齊集河邊譜新歌，千載總讚美唱和，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主基督最美善的恩友。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朋友中最善美主耶穌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朋友中最善美主耶穌</dc:title>
  <dc:creator>mary</dc:creator>
  <cp:lastModifiedBy>mary</cp:lastModifiedBy>
  <cp:revision>2</cp:revision>
  <dcterms:created xsi:type="dcterms:W3CDTF">2019-08-06T15:11:11Z</dcterms:created>
  <dcterms:modified xsi:type="dcterms:W3CDTF">2019-08-06T17:04:01Z</dcterms:modified>
</cp:coreProperties>
</file>