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7F42-BBB3-4390-B813-846CD3ADA7E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A89DD-067C-41A5-9325-A37200B560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が主の導くとこ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16632"/>
            <a:ext cx="4032448" cy="504055"/>
          </a:xfrm>
        </p:spPr>
        <p:txBody>
          <a:bodyPr>
            <a:normAutofit fontScale="90000"/>
          </a:bodyPr>
          <a:lstStyle/>
          <a:p>
            <a:r>
              <a:rPr lang="ja-JP" altLang="en-US" sz="4000" b="1" smtClean="0"/>
              <a:t>我が主の導くところ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3312368" cy="4658072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たえずたより   しゅもとむ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みこえにより   なぐさめ</a:t>
            </a:r>
          </a:p>
          <a:p>
            <a:pPr algn="l"/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Refrain</a:t>
            </a:r>
            <a:endParaRPr lang="ja-JP" altLang="en-US" sz="1600" b="1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われはたよりて  つねにもとむ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わがしゅよ   めぐみたまえや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たえずちかく   しゅはあれば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あくのちから   よわまらん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たえずたより   さちうけ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くるしみをも   うけなん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たえずたよる   とうときしゅ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われもしゅくし   たまえや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我が主の導くところ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わが主の導くところ」(ﾊﾟｲﾌﾟｵﾙｶﾞﾝ)</dc:title>
  <dc:creator>mary</dc:creator>
  <cp:lastModifiedBy>user</cp:lastModifiedBy>
  <cp:revision>5</cp:revision>
  <dcterms:created xsi:type="dcterms:W3CDTF">2019-06-30T00:16:51Z</dcterms:created>
  <dcterms:modified xsi:type="dcterms:W3CDTF">2019-09-01T20:15:51Z</dcterms:modified>
</cp:coreProperties>
</file>