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A441-2E3F-4C5E-AADE-F3A017611A4E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9BB0-DED4-4A7B-B259-046967FBEE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soul in sad exile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安穩港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"/>
            <a:ext cx="2232248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安穩港口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528392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安穩港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 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靈曾漂蕩在人生大海中，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罪惡重擔使我痛苦，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但聞救主慈聲說道：“來就近我”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我便進入安穩的港口。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將我靈魂拋錨安穩港口，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不再自己隨處漂流；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雖有風暴攻擊，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我已有所靠，安穩在主裡到永久。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將自己完全投入祂懷裏，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以信心緊握祂應許，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我的罪鏈得脫我靈如錨拋牢，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在主安穩港口無所懼。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靈要歌唱因救主醫治我，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何等蒙福救恩故事，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誰願得救來就耶穌必蒙引領，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安穩港口天家享安息。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183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安穩港口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安穩港口</dc:title>
  <dc:creator>mary</dc:creator>
  <cp:lastModifiedBy>mary</cp:lastModifiedBy>
  <cp:revision>4</cp:revision>
  <dcterms:created xsi:type="dcterms:W3CDTF">2019-08-09T20:01:22Z</dcterms:created>
  <dcterms:modified xsi:type="dcterms:W3CDTF">2019-08-14T21:46:36Z</dcterms:modified>
</cp:coreProperties>
</file>