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554-2EAB-4034-85B7-A7BF39E74483}" type="datetimeFigureOut">
              <a:rPr lang="en-US" smtClean="0"/>
              <a:pPr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A0F6-2AD0-4BF0-8B36-D8F760BB5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554-2EAB-4034-85B7-A7BF39E74483}" type="datetimeFigureOut">
              <a:rPr lang="en-US" smtClean="0"/>
              <a:pPr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A0F6-2AD0-4BF0-8B36-D8F760BB5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554-2EAB-4034-85B7-A7BF39E74483}" type="datetimeFigureOut">
              <a:rPr lang="en-US" smtClean="0"/>
              <a:pPr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A0F6-2AD0-4BF0-8B36-D8F760BB5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554-2EAB-4034-85B7-A7BF39E74483}" type="datetimeFigureOut">
              <a:rPr lang="en-US" smtClean="0"/>
              <a:pPr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A0F6-2AD0-4BF0-8B36-D8F760BB5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554-2EAB-4034-85B7-A7BF39E74483}" type="datetimeFigureOut">
              <a:rPr lang="en-US" smtClean="0"/>
              <a:pPr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A0F6-2AD0-4BF0-8B36-D8F760BB5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554-2EAB-4034-85B7-A7BF39E74483}" type="datetimeFigureOut">
              <a:rPr lang="en-US" smtClean="0"/>
              <a:pPr/>
              <a:t>8/4/2019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A0F6-2AD0-4BF0-8B36-D8F760BB5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554-2EAB-4034-85B7-A7BF39E74483}" type="datetimeFigureOut">
              <a:rPr lang="en-US" smtClean="0"/>
              <a:pPr/>
              <a:t>8/4/2019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A0F6-2AD0-4BF0-8B36-D8F760BB5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554-2EAB-4034-85B7-A7BF39E74483}" type="datetimeFigureOut">
              <a:rPr lang="en-US" smtClean="0"/>
              <a:pPr/>
              <a:t>8/4/2019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A0F6-2AD0-4BF0-8B36-D8F760BB5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554-2EAB-4034-85B7-A7BF39E74483}" type="datetimeFigureOut">
              <a:rPr lang="en-US" smtClean="0"/>
              <a:pPr/>
              <a:t>8/4/2019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A0F6-2AD0-4BF0-8B36-D8F760BB5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554-2EAB-4034-85B7-A7BF39E74483}" type="datetimeFigureOut">
              <a:rPr lang="en-US" smtClean="0"/>
              <a:pPr/>
              <a:t>8/4/2019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A0F6-2AD0-4BF0-8B36-D8F760BB5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99554-2EAB-4034-85B7-A7BF39E74483}" type="datetimeFigureOut">
              <a:rPr lang="en-US" smtClean="0"/>
              <a:pPr/>
              <a:t>8/4/2019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A0F6-2AD0-4BF0-8B36-D8F760BB5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99554-2EAB-4034-85B7-A7BF39E74483}" type="datetimeFigureOut">
              <a:rPr lang="en-US" smtClean="0"/>
              <a:pPr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4A0F6-2AD0-4BF0-8B36-D8F760BB56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Tenderly Calling You Home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われに来よと主は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4824536" cy="506487"/>
          </a:xfrm>
        </p:spPr>
        <p:txBody>
          <a:bodyPr>
            <a:normAutofit fontScale="90000"/>
          </a:bodyPr>
          <a:lstStyle/>
          <a:p>
            <a:r>
              <a:rPr lang="ja-JP" altLang="en-US" b="1" smtClean="0">
                <a:solidFill>
                  <a:schemeClr val="bg1"/>
                </a:solidFill>
              </a:rPr>
              <a:t>われに来よと主は今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3312368" cy="4730080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われに来よ」と主は今、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やさしく呼びたもう。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などて愛のひかりを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避けてさまよう。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 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pPr algn="l"/>
            <a:endParaRPr lang="en-US" altLang="ja-JP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Refrain</a:t>
            </a:r>
            <a:endParaRPr lang="ja-JP" altLang="en-US" sz="1800" b="1" smtClean="0">
              <a:solidFill>
                <a:srgbClr val="FF0000"/>
              </a:solidFill>
            </a:endParaRP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か</a:t>
            </a:r>
            <a:r>
              <a:rPr lang="ja-JP" altLang="en-US" sz="1600" b="1" smtClean="0">
                <a:solidFill>
                  <a:srgbClr val="FF0000"/>
                </a:solidFill>
              </a:rPr>
              <a:t>えれや、わが家に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かえれや」と主は今呼びたもう。</a:t>
            </a:r>
          </a:p>
          <a:p>
            <a:pPr algn="l"/>
            <a:endParaRPr lang="en-US" altLang="ja-JP" sz="1600" b="1" dirty="0" smtClean="0">
              <a:solidFill>
                <a:schemeClr val="bg1"/>
              </a:solidFill>
            </a:endParaRPr>
          </a:p>
          <a:p>
            <a:pPr algn="l"/>
            <a:endParaRPr lang="en-US" altLang="ja-JP" sz="1600" b="1" dirty="0" smtClean="0">
              <a:solidFill>
                <a:schemeClr val="bg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つ</a:t>
            </a:r>
            <a:r>
              <a:rPr lang="ja-JP" altLang="en-US" sz="1600" b="1" smtClean="0">
                <a:solidFill>
                  <a:schemeClr val="bg1"/>
                </a:solidFill>
              </a:rPr>
              <a:t>かれはてしたびびと、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重荷をおろして、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きたりいこえ、わが主の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愛のみもとに。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 </a:t>
            </a:r>
            <a:endParaRPr lang="en-US" altLang="ja-JP" sz="1600" b="1" dirty="0" smtClean="0">
              <a:solidFill>
                <a:schemeClr val="bg1"/>
              </a:solidFill>
            </a:endParaRPr>
          </a:p>
          <a:p>
            <a:pPr algn="l"/>
            <a:endParaRPr lang="ja-JP" altLang="en-US" sz="16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ま</a:t>
            </a:r>
            <a:r>
              <a:rPr lang="ja-JP" altLang="en-US" sz="1600" b="1" smtClean="0">
                <a:solidFill>
                  <a:schemeClr val="bg1"/>
                </a:solidFill>
              </a:rPr>
              <a:t>よう子らのかえるを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主はいま待ちたもう、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つみもとがもあるまま</a:t>
            </a:r>
          </a:p>
          <a:p>
            <a:pPr algn="l"/>
            <a:r>
              <a:rPr lang="ja-JP" altLang="en-US" sz="1600" b="1" smtClean="0">
                <a:solidFill>
                  <a:schemeClr val="bg1"/>
                </a:solidFill>
              </a:rPr>
              <a:t>きたりひれふせ。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149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われに来よと主は今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われに来よと主は今</dc:title>
  <dc:creator>mary</dc:creator>
  <cp:lastModifiedBy>mary</cp:lastModifiedBy>
  <cp:revision>7</cp:revision>
  <dcterms:created xsi:type="dcterms:W3CDTF">2019-08-03T22:56:58Z</dcterms:created>
  <dcterms:modified xsi:type="dcterms:W3CDTF">2019-08-04T21:20:24Z</dcterms:modified>
</cp:coreProperties>
</file>