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3E13-D956-46C2-AA27-847FBA97F7B0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23EDE-AC35-4CF8-95F7-346BD400D0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友にま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2766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わが友にます</a:t>
            </a:r>
            <a:r>
              <a:rPr lang="ja-JP" altLang="en-US" smtClean="0"/>
              <a:t>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6096000" cy="55626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わが友にます　贖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あがな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  イ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エス君の麗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うるわ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しさは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谷間の百合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ゆり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　明けの星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  比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べうるものはあらじ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悩める時の　近き助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  悲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しき日の慰め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君は明けの星　谷間の百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合  比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べうるものはあらじ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君はわが罪　洗いきよ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   誘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いざな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いにも打ち勝たせ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高く聳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そび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ゆる　砦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とりで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のご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   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力もて守り給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たも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仇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あだ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は攻め寄せ　世は捨つれ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ど   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かでおじ惑うべき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君は明けの星　谷間の百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合  比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べうるものはあらじ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堅き信もて　すがり行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ば   必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ず見捨て給わず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火の垣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かき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をもて　われを囲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  マ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ナもて養い給わん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栄えの君に　み空高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  見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まみ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ゆる日懐かしや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君は明けの星　谷間の百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合  比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べうるものはあら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じ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わが友にます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わが友にます　</dc:title>
  <dc:creator>user</dc:creator>
  <cp:lastModifiedBy>user</cp:lastModifiedBy>
  <cp:revision>5</cp:revision>
  <dcterms:created xsi:type="dcterms:W3CDTF">2019-08-27T14:36:42Z</dcterms:created>
  <dcterms:modified xsi:type="dcterms:W3CDTF">2019-08-28T03:37:10Z</dcterms:modified>
</cp:coreProperties>
</file>