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5DEC-1989-4F2A-8BBA-54E814F7B92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0D798-8A37-463E-B237-CE705ACE0F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แห่งใดๆที่พระคริสต์อยู่ด้ว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404664"/>
            <a:ext cx="6336704" cy="576064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แห่งใดๆที่พระคริสต์อยู่ด้วย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7704856" cy="465807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ข้าฯเต็มใจจะเดินไปกับพระเยซูคริสต์ นำทางใดข้าฯยินดีไปทุกแห่งทุกทิศ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ที่ไหนปราศจากพระองค์คงสิ้นสบาย แม้พระองค์อยู่ด้วยไม่ต้องกลัวอันตราย 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แห่งใดๆ แห่งใดๆ ที่พระคริสต์อยู่ด้วย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ข้าพเจ้าไม่หวาดหวั่น เพราะพระองค์โปรดช่วย 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2.เมื่อพระเยซูอยู่ด้วยเราไม่ต้องโศกเศร้า ถึงญาติมิตรละทิ้ง พระองค์ยังทรงโลมเล้า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แม้เป็นที่น่ากลัว ถ้าพระองค์พอพระทัย ให้ข้าฯเข้าไปสู่ที่นั้น ข้าฯก็ควรไป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3.เมื่อพระองค์นำไปเข้าใกล้ความมรณา จิตใจข้าฯก็ยังมั่นคงไม่รู้สึกกลัว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เพราะรู้ว่าความสุขนั้น พระองค์โปรดประทาน ให้ไปอยู่สวรรค์เป็นนิจในที่สำราญ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แห่งใดๆที่พระคริสต์อยู่ด้วย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แห่งใดๆที่พระคริสต์อยู่ด้วย</dc:title>
  <dc:creator>mary</dc:creator>
  <cp:lastModifiedBy>user</cp:lastModifiedBy>
  <cp:revision>2</cp:revision>
  <dcterms:created xsi:type="dcterms:W3CDTF">2019-06-29T23:01:08Z</dcterms:created>
  <dcterms:modified xsi:type="dcterms:W3CDTF">2019-09-01T20:15:40Z</dcterms:modified>
</cp:coreProperties>
</file>