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42DE-2054-4DC8-B9B5-B02567EE3E9D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B51A-71F8-432B-8E70-D0AAC106A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42DE-2054-4DC8-B9B5-B02567EE3E9D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B51A-71F8-432B-8E70-D0AAC106A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42DE-2054-4DC8-B9B5-B02567EE3E9D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B51A-71F8-432B-8E70-D0AAC106A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42DE-2054-4DC8-B9B5-B02567EE3E9D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B51A-71F8-432B-8E70-D0AAC106A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42DE-2054-4DC8-B9B5-B02567EE3E9D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B51A-71F8-432B-8E70-D0AAC106A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42DE-2054-4DC8-B9B5-B02567EE3E9D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B51A-71F8-432B-8E70-D0AAC106A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42DE-2054-4DC8-B9B5-B02567EE3E9D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B51A-71F8-432B-8E70-D0AAC106A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42DE-2054-4DC8-B9B5-B02567EE3E9D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B51A-71F8-432B-8E70-D0AAC106A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42DE-2054-4DC8-B9B5-B02567EE3E9D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B51A-71F8-432B-8E70-D0AAC106A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42DE-2054-4DC8-B9B5-B02567EE3E9D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B51A-71F8-432B-8E70-D0AAC106A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42DE-2054-4DC8-B9B5-B02567EE3E9D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B51A-71F8-432B-8E70-D0AAC106A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642DE-2054-4DC8-B9B5-B02567EE3E9D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3B51A-71F8-432B-8E70-D0AAC106AE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แสนชื่นใจที่เชื่อ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256584" cy="548680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แสนชื่นใจที่เชื่อพระเยซู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5040560" cy="5328592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1.แสนชื่นใจที่เชื่อพระเยซู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คือรักษาพระธรรมพระองค์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และไว้ใจในพระสัญญานั้น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ซึ่งพระองค์ตรัสแล้วมั่นคง 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</a:t>
            </a:r>
            <a:r>
              <a:rPr lang="th-TH" sz="1600" b="1" dirty="0">
                <a:solidFill>
                  <a:srgbClr val="FF0000"/>
                </a:solidFill>
              </a:rPr>
              <a:t>รับ</a:t>
            </a:r>
            <a:endParaRPr lang="th-TH" sz="16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ผู้ช่วย ผู้ช่วย คือพระเยซู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th-TH" sz="1600" b="1" dirty="0" smtClean="0">
                <a:solidFill>
                  <a:srgbClr val="FF0000"/>
                </a:solidFill>
              </a:rPr>
              <a:t>ข้าฯไว้ใจผู้ทรงปราณี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ผู้ช่วย ผู้ช่วย องค์พระเยซู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th-TH" sz="1600" b="1" dirty="0" smtClean="0">
                <a:solidFill>
                  <a:srgbClr val="FF0000"/>
                </a:solidFill>
              </a:rPr>
              <a:t>โปรดประทานความเชื่อทวี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2.แสนปรีดาเมื่อเชื่อพระเยซู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คือไว้ใจในโลหิตไถ่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และวางใจในฤทธิ์โลหิตเลิศ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ความบาปผิดจะหลุดง่ายดาย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3.แสนหรรษาเมื่อเชื่อพระเยซู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ได้ทิ้งบาปถวายใจกาย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รับชีวิตจากองค์พระเยซู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ได้พักผ่อนใจสุขสบาย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4.ข้าฯยินดีวางใจพระเยซู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พระผู้ช่วยประเสริฐเหลือหลาย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ข้าฯเชื่อว่าพระองค์สถิตอยู่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และทรงอยู่ด้วยจนสุดปลาย 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127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แสนชื่นใจที่เชื่อพระเยซู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แสนชื่นใจที่เชื่อพระเยซู </dc:title>
  <dc:creator>mary</dc:creator>
  <cp:lastModifiedBy>mary</cp:lastModifiedBy>
  <cp:revision>4</cp:revision>
  <dcterms:created xsi:type="dcterms:W3CDTF">2019-07-31T15:43:19Z</dcterms:created>
  <dcterms:modified xsi:type="dcterms:W3CDTF">2019-08-01T17:19:34Z</dcterms:modified>
</cp:coreProperties>
</file>