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68" d="100"/>
          <a:sy n="68" d="100"/>
        </p:scale>
        <p:origin x="-204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575FC-BA5D-4C7E-A293-154C9F88F110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A7E57-AA24-430A-99DA-96A88E5BAC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मेरा एक ही मित्र यीश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762000"/>
          </a:xfrm>
        </p:spPr>
        <p:txBody>
          <a:bodyPr/>
          <a:lstStyle/>
          <a:p>
            <a:r>
              <a:rPr lang="hi-IN" b="1" dirty="0" smtClean="0"/>
              <a:t>मेरा एक ही मित्र यीशु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6781800" cy="5410200"/>
          </a:xfrm>
        </p:spPr>
        <p:txBody>
          <a:bodyPr>
            <a:noAutofit/>
          </a:bodyPr>
          <a:lstStyle/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मेरा एक ही मित्र यीशु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वो मेरा सबकुछ है</a:t>
            </a:r>
            <a:b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लाखों में वो मेरा एक ही प्रिय है</a:t>
            </a:r>
            <a:b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वो शारोन का गुलाब है और भोर का तारा है</a:t>
            </a:r>
            <a:b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लाखों में वो मेरा एक ही प्रिय है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endParaRPr lang="hi-IN" sz="20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उसके दुख से मुझको शांति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hi-IN" sz="2000" b="1" dirty="0" smtClean="0">
                <a:solidFill>
                  <a:srgbClr val="FF0000"/>
                </a:solidFill>
              </a:rPr>
              <a:t>और आनंद मिलता है</a:t>
            </a:r>
            <a:br>
              <a:rPr lang="hi-IN" sz="2000" b="1" dirty="0" smtClean="0">
                <a:solidFill>
                  <a:srgbClr val="FF0000"/>
                </a:solidFill>
              </a:rPr>
            </a:br>
            <a:r>
              <a:rPr lang="hi-IN" sz="2000" b="1" dirty="0" smtClean="0">
                <a:solidFill>
                  <a:srgbClr val="FF0000"/>
                </a:solidFill>
              </a:rPr>
              <a:t>उसका क्रूस मुझको चंगा करता है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hi-IN" sz="2000" b="1" dirty="0" smtClean="0">
                <a:solidFill>
                  <a:srgbClr val="FF0000"/>
                </a:solidFill>
              </a:rPr>
              <a:t>वो शारोन का.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hi-I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मेरा सारा बोझ उठाया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मुझे चंगा कर दिया</a:t>
            </a:r>
            <a:b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पावों को मेरे स्थिर किया है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अकेला था भटकता</a:t>
            </a:r>
            <a:b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सबने छोड़ दिया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मेरा प्यारा मित्र बन गया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उसके दुख.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अब मैं जीवन भर उसी की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महिमा करूँगा</a:t>
            </a:r>
            <a:b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हाथ उठाकर उसकी स्तुति करूँगा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लिये जीयुँगा</a:t>
            </a:r>
            <a:b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उसमें मरूँगा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अब वही मेरी एकमात्र आशा है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उसके दुख.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मेरा एक ही मित्र यीशु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मेरा एक ही मित्र यीशु</dc:title>
  <dc:creator>user</dc:creator>
  <cp:lastModifiedBy>user</cp:lastModifiedBy>
  <cp:revision>3</cp:revision>
  <dcterms:created xsi:type="dcterms:W3CDTF">2019-08-28T22:24:13Z</dcterms:created>
  <dcterms:modified xsi:type="dcterms:W3CDTF">2019-08-29T00:11:13Z</dcterms:modified>
</cp:coreProperties>
</file>