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50DB-2BED-4AFE-BB87-8BC29D0BA793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4C9-557E-4D60-A563-D5CBB8E766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50DB-2BED-4AFE-BB87-8BC29D0BA793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4C9-557E-4D60-A563-D5CBB8E766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50DB-2BED-4AFE-BB87-8BC29D0BA793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4C9-557E-4D60-A563-D5CBB8E766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50DB-2BED-4AFE-BB87-8BC29D0BA793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4C9-557E-4D60-A563-D5CBB8E766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50DB-2BED-4AFE-BB87-8BC29D0BA793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4C9-557E-4D60-A563-D5CBB8E766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50DB-2BED-4AFE-BB87-8BC29D0BA793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4C9-557E-4D60-A563-D5CBB8E766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50DB-2BED-4AFE-BB87-8BC29D0BA793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4C9-557E-4D60-A563-D5CBB8E766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50DB-2BED-4AFE-BB87-8BC29D0BA793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4C9-557E-4D60-A563-D5CBB8E766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50DB-2BED-4AFE-BB87-8BC29D0BA793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4C9-557E-4D60-A563-D5CBB8E766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50DB-2BED-4AFE-BB87-8BC29D0BA793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4C9-557E-4D60-A563-D5CBB8E766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50DB-2BED-4AFE-BB87-8BC29D0BA793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4C9-557E-4D60-A563-D5CBB8E766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950DB-2BED-4AFE-BB87-8BC29D0BA793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4C9-557E-4D60-A563-D5CBB8E766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ightly Beams Our Father's Mercy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rightly Beams Our Father's Mercy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672408" cy="578495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إنهضوا يا مؤمنونا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1760" y="1052736"/>
            <a:ext cx="5392688" cy="5328592"/>
          </a:xfrm>
        </p:spPr>
        <p:txBody>
          <a:bodyPr numCol="2">
            <a:noAutofit/>
          </a:bodyPr>
          <a:lstStyle/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لكمُ في الأرضِ ضيقٌ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مثلَما قال الكِتابْ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إنما الفادي رفيقٌ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مانحٌ حُسنَ الثوابْ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ربَّنا يا مَن دعانا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لاكتسابِ الأنفُسِ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قَوِّنا سدِّدْ خُطانا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السبيلِ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الأقدسِ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1 - إنهضوا يا مؤمنونا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حارِبوا جندَ الفسادْ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إنَّ فادي العالمينا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قد دعاكم للجِهادْ</a:t>
            </a:r>
          </a:p>
          <a:p>
            <a:pPr algn="r"/>
            <a:endParaRPr lang="ar-AE" sz="1800" b="1" dirty="0" smtClean="0">
              <a:solidFill>
                <a:srgbClr val="FF0000"/>
              </a:solidFill>
            </a:endParaRP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أَنشِدوا غنوا افتخاراً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بانتصاراتِ المسيحْ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وارفعوا الصوتَ جِهاراً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بأناشيدِ المديحْ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إنهضوا أدوا الشهادَهْ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واحمِلوا نورَ العُلى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وانشُروا روحَ العبادَهْ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بخشوعٍ في الملا</a:t>
            </a:r>
          </a:p>
          <a:p>
            <a:pPr algn="r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71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إنهضوا يا مؤمنونا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إنهضوا يا مؤمنونا</dc:title>
  <dc:creator>mary</dc:creator>
  <cp:lastModifiedBy>mary</cp:lastModifiedBy>
  <cp:revision>3</cp:revision>
  <dcterms:created xsi:type="dcterms:W3CDTF">2022-07-21T18:36:48Z</dcterms:created>
  <dcterms:modified xsi:type="dcterms:W3CDTF">2022-07-21T18:58:03Z</dcterms:modified>
</cp:coreProperties>
</file>