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12A-6219-4D56-A75C-3191AA807FB7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F7B0-602D-48D1-800C-9E58BCA53A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12A-6219-4D56-A75C-3191AA807FB7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F7B0-602D-48D1-800C-9E58BCA53A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12A-6219-4D56-A75C-3191AA807FB7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F7B0-602D-48D1-800C-9E58BCA53A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12A-6219-4D56-A75C-3191AA807FB7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F7B0-602D-48D1-800C-9E58BCA53A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12A-6219-4D56-A75C-3191AA807FB7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F7B0-602D-48D1-800C-9E58BCA53A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12A-6219-4D56-A75C-3191AA807FB7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F7B0-602D-48D1-800C-9E58BCA53A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12A-6219-4D56-A75C-3191AA807FB7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F7B0-602D-48D1-800C-9E58BCA53A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12A-6219-4D56-A75C-3191AA807FB7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F7B0-602D-48D1-800C-9E58BCA53A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12A-6219-4D56-A75C-3191AA807FB7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F7B0-602D-48D1-800C-9E58BCA53A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12A-6219-4D56-A75C-3191AA807FB7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F7B0-602D-48D1-800C-9E58BCA53A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12A-6219-4D56-A75C-3191AA807FB7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F7B0-602D-48D1-800C-9E58BCA53A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612A-6219-4D56-A75C-3191AA807FB7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0F7B0-602D-48D1-800C-9E58BCA53A9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Чудесный Спасител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824536" cy="5486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Чудесный Спаситель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7776864" cy="504056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Чудесный Спаситель - Христос, мой Господь, чудесный Спаситель живой!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скале благодатной мне отдых даёт, там радость и вечный покой.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Укрыл Он меня в благодатной скале, не страшно грозы никакой.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Сокрыл Он меня в Своей вечной любви,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прикрыл меня нежной рукой, прикрыл меня нежной рукой.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Чудесный Спаситель со мною всегда, снимает мучительный гнёт,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хранит и спасает меня от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вреда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 славной победе ведёт.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 счесть Его милостей дивных ко мне, безбрежен любви океан.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Пою пред народом, пою в тишине, что дивный Спаситель мне дан.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Одетый в нетленье, при звуках трубы, я встречу Христа Самого;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жертву спасенья, за всё, Кем Он был, пред всеми прославлю Его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20072" y="980728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143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Чудесный Спаситель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Чудесный Спаситель</dc:title>
  <dc:creator>mary</dc:creator>
  <cp:lastModifiedBy>mary</cp:lastModifiedBy>
  <cp:revision>6</cp:revision>
  <dcterms:created xsi:type="dcterms:W3CDTF">2019-08-05T20:06:42Z</dcterms:created>
  <dcterms:modified xsi:type="dcterms:W3CDTF">2019-08-06T00:28:36Z</dcterms:modified>
</cp:coreProperties>
</file>