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4586-D280-44D3-B4C7-82A014095DC0}" type="datetimeFigureOut">
              <a:rPr lang="en-US" smtClean="0"/>
              <a:pPr/>
              <a:t>8/11/2019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5315B-90D3-43A3-8E2D-E7D6E6006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4586-D280-44D3-B4C7-82A014095DC0}" type="datetimeFigureOut">
              <a:rPr lang="en-US" smtClean="0"/>
              <a:pPr/>
              <a:t>8/11/2019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5315B-90D3-43A3-8E2D-E7D6E6006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4586-D280-44D3-B4C7-82A014095DC0}" type="datetimeFigureOut">
              <a:rPr lang="en-US" smtClean="0"/>
              <a:pPr/>
              <a:t>8/11/2019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5315B-90D3-43A3-8E2D-E7D6E6006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4586-D280-44D3-B4C7-82A014095DC0}" type="datetimeFigureOut">
              <a:rPr lang="en-US" smtClean="0"/>
              <a:pPr/>
              <a:t>8/11/2019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5315B-90D3-43A3-8E2D-E7D6E6006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4586-D280-44D3-B4C7-82A014095DC0}" type="datetimeFigureOut">
              <a:rPr lang="en-US" smtClean="0"/>
              <a:pPr/>
              <a:t>8/11/2019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5315B-90D3-43A3-8E2D-E7D6E6006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4586-D280-44D3-B4C7-82A014095DC0}" type="datetimeFigureOut">
              <a:rPr lang="en-US" smtClean="0"/>
              <a:pPr/>
              <a:t>8/11/2019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5315B-90D3-43A3-8E2D-E7D6E6006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4586-D280-44D3-B4C7-82A014095DC0}" type="datetimeFigureOut">
              <a:rPr lang="en-US" smtClean="0"/>
              <a:pPr/>
              <a:t>8/11/2019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5315B-90D3-43A3-8E2D-E7D6E6006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4586-D280-44D3-B4C7-82A014095DC0}" type="datetimeFigureOut">
              <a:rPr lang="en-US" smtClean="0"/>
              <a:pPr/>
              <a:t>8/11/2019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5315B-90D3-43A3-8E2D-E7D6E6006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4586-D280-44D3-B4C7-82A014095DC0}" type="datetimeFigureOut">
              <a:rPr lang="en-US" smtClean="0"/>
              <a:pPr/>
              <a:t>8/11/2019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5315B-90D3-43A3-8E2D-E7D6E6006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4586-D280-44D3-B4C7-82A014095DC0}" type="datetimeFigureOut">
              <a:rPr lang="en-US" smtClean="0"/>
              <a:pPr/>
              <a:t>8/11/2019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5315B-90D3-43A3-8E2D-E7D6E6006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4586-D280-44D3-B4C7-82A014095DC0}" type="datetimeFigureOut">
              <a:rPr lang="en-US" smtClean="0"/>
              <a:pPr/>
              <a:t>8/11/2019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5315B-90D3-43A3-8E2D-E7D6E6006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84586-D280-44D3-B4C7-82A014095DC0}" type="datetimeFigureOut">
              <a:rPr lang="en-US" smtClean="0"/>
              <a:pPr/>
              <a:t>8/11/2019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5315B-90D3-43A3-8E2D-E7D6E60063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IS SO SWEET TO TRUST IN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Сладко верить в Иисус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260648"/>
            <a:ext cx="5112568" cy="504056"/>
          </a:xfrm>
        </p:spPr>
        <p:txBody>
          <a:bodyPr>
            <a:noAutofit/>
          </a:bodyPr>
          <a:lstStyle/>
          <a:p>
            <a:r>
              <a:rPr lang="az-Cyrl-AZ" sz="3600" b="1" dirty="0" smtClean="0"/>
              <a:t>Сладко верить в Иисуса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268760"/>
            <a:ext cx="5904656" cy="4680520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Сладко верить в Иисуса,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Грех и страхи побороть,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Словом жизни укрепляться,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Верить, как сказал Господь!  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Припев:</a:t>
            </a:r>
            <a:br>
              <a:rPr lang="ru-RU" sz="1800" b="1" dirty="0" smtClean="0">
                <a:solidFill>
                  <a:srgbClr val="FF0000"/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>Иисус явил мне милость,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</a:rPr>
              <a:t>Он хранит в пути земном.</a:t>
            </a:r>
            <a:br>
              <a:rPr lang="ru-RU" sz="1800" b="1" dirty="0" smtClean="0">
                <a:solidFill>
                  <a:srgbClr val="FF0000"/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>Боже, Боже, дай мне силы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ru-RU" sz="1800" b="1" dirty="0" smtClean="0">
                <a:solidFill>
                  <a:srgbClr val="FF0000"/>
                </a:solidFill>
              </a:rPr>
              <a:t>Доверять Тебе во всем!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Сладко верить в Иисуса,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Верить в мощь Его Крови;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Только верой прикоснулся -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всю душу обновил.  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Надо верить в Иисуса,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Чтобы цепи все порвать.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 Него потоком льются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Радость, мир и благодать.  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Чудо, я познал Иисуса,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- мой Бог, моя звезда,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 Ним живу, Ему молюсь я,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 расстанусь никогда!</a:t>
            </a:r>
            <a:endParaRPr lang="ru-RU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14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Сладко верить в Иисуса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Сладко верить в Иисуса</dc:title>
  <dc:creator>mary</dc:creator>
  <cp:lastModifiedBy>mary</cp:lastModifiedBy>
  <cp:revision>12</cp:revision>
  <dcterms:created xsi:type="dcterms:W3CDTF">2019-08-01T16:21:59Z</dcterms:created>
  <dcterms:modified xsi:type="dcterms:W3CDTF">2019-08-11T21:32:44Z</dcterms:modified>
</cp:coreProperties>
</file>