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E870F-6A8F-4882-AE27-7531AEDD8CD2}" type="datetimeFigureOut">
              <a:rPr lang="en-US" smtClean="0"/>
              <a:t>8/8/2019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9B30E-D0D8-4F12-B315-1AFA11CC8A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ребудь со мно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88640"/>
            <a:ext cx="4032448" cy="43447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Пребудь со мной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67544" y="836712"/>
            <a:ext cx="4608512" cy="5688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Пребудь со мной! Уж свет сменился мглой,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Густеет тьма, Господь, пребудь со мной!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Когда лишусь опоры я земной,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Оплот бессильных - Ты, пребудь со мной!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Так жизни день короткий утечет,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Померкнет все земное и пройдет.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 песни счастья - только звук пустой,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Друг неизменный, о, пребудь со мной!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Не с царским обликом ко мне приди,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 с состраданьем нежным и в любви.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Ты исцеление неси с Собой,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 солнца луч, таким пребудь со мной!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В Тебе нуждаюсь каждый час, мой Бог,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Чтоб искусителя Ты превозмог.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в светлый час, и облачной порой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Руководи, храни, пребудь со мной!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 Не страшен враг, коль Ты, Господь, вблизи,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Скорбь не теснит, не знаю я тоски.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Где смерти жало? Ад, где ужас твой?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Бессильно все - лишь Ты пребудь со мной!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 В предсмертный час на крест Свой укажи,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Звездою утренней средь тьмы гори,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Светлеет небо новою зарей,</a:t>
            </a:r>
            <a:b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жизни и смерти Сам пребудь со мной!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Пребудь со мной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Пребудь со мной </dc:title>
  <dc:creator>mary</dc:creator>
  <cp:lastModifiedBy>mary</cp:lastModifiedBy>
  <cp:revision>3</cp:revision>
  <dcterms:created xsi:type="dcterms:W3CDTF">2019-08-08T18:37:16Z</dcterms:created>
  <dcterms:modified xsi:type="dcterms:W3CDTF">2019-08-08T18:42:43Z</dcterms:modified>
</cp:coreProperties>
</file>