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>
        <p:scale>
          <a:sx n="100" d="100"/>
          <a:sy n="100" d="100"/>
        </p:scale>
        <p:origin x="-1068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6C9-7EAC-4B0F-9946-0C62D19A150C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71A8-D03B-4A64-84EC-38F1B4C21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6C9-7EAC-4B0F-9946-0C62D19A150C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71A8-D03B-4A64-84EC-38F1B4C21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6C9-7EAC-4B0F-9946-0C62D19A150C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71A8-D03B-4A64-84EC-38F1B4C21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6C9-7EAC-4B0F-9946-0C62D19A150C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71A8-D03B-4A64-84EC-38F1B4C21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6C9-7EAC-4B0F-9946-0C62D19A150C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71A8-D03B-4A64-84EC-38F1B4C21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6C9-7EAC-4B0F-9946-0C62D19A150C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71A8-D03B-4A64-84EC-38F1B4C21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6C9-7EAC-4B0F-9946-0C62D19A150C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71A8-D03B-4A64-84EC-38F1B4C21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6C9-7EAC-4B0F-9946-0C62D19A150C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71A8-D03B-4A64-84EC-38F1B4C21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6C9-7EAC-4B0F-9946-0C62D19A150C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71A8-D03B-4A64-84EC-38F1B4C21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6C9-7EAC-4B0F-9946-0C62D19A150C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71A8-D03B-4A64-84EC-38F1B4C21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6C9-7EAC-4B0F-9946-0C62D19A150C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71A8-D03B-4A64-84EC-38F1B4C21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536C9-7EAC-4B0F-9946-0C62D19A150C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871A8-D03B-4A64-84EC-38F1B4C219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Found a Friend in Jesus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Исус  мой  прияте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343400" cy="4572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Исус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мой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приятел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5334000" cy="5638800"/>
          </a:xfrm>
        </p:spPr>
        <p:txBody>
          <a:bodyPr>
            <a:noAutofit/>
          </a:bodyPr>
          <a:lstStyle/>
          <a:p>
            <a:pPr algn="l"/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Исус 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мой  приятел-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й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ичко за  мен     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й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добьр кьм м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 пов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десет  хиляди други   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Крем в долината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мен                                                                             Всичко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 което се  нуждая, за да ме очисти и да ме изцели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сЪрби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й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моята  Ут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ха, В б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да-моя  Опора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й  ми к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зва да 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тавя   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ичкит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 грижи 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луя</a:t>
            </a:r>
          </a:p>
          <a:p>
            <a:pPr algn="l"/>
            <a:endParaRPr lang="az-Cyrl-AZ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Refrain</a:t>
            </a:r>
            <a:endParaRPr lang="az-Cyrl-AZ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To</a:t>
            </a:r>
            <a:r>
              <a:rPr lang="az-Cyrl-AZ" sz="1400" b="1" dirty="0" smtClean="0">
                <a:solidFill>
                  <a:srgbClr val="FF0000"/>
                </a:solidFill>
              </a:rPr>
              <a:t>й </a:t>
            </a:r>
            <a:r>
              <a:rPr lang="en-US" sz="1400" b="1" dirty="0" smtClean="0">
                <a:solidFill>
                  <a:srgbClr val="FF0000"/>
                </a:solidFill>
              </a:rPr>
              <a:t>e </a:t>
            </a:r>
            <a:r>
              <a:rPr lang="az-Cyrl-AZ" sz="1400" b="1" dirty="0" smtClean="0">
                <a:solidFill>
                  <a:srgbClr val="FF0000"/>
                </a:solidFill>
              </a:rPr>
              <a:t>К</a:t>
            </a:r>
            <a:r>
              <a:rPr lang="en-US" sz="1400" b="1" dirty="0" err="1" smtClean="0">
                <a:solidFill>
                  <a:srgbClr val="FF0000"/>
                </a:solidFill>
              </a:rPr>
              <a:t>pe</a:t>
            </a:r>
            <a:r>
              <a:rPr lang="az-Cyrl-AZ" sz="1400" b="1" dirty="0" smtClean="0">
                <a:solidFill>
                  <a:srgbClr val="FF0000"/>
                </a:solidFill>
              </a:rPr>
              <a:t>м  в долин</a:t>
            </a:r>
            <a:r>
              <a:rPr lang="en-US" sz="1400" b="1" dirty="0" smtClean="0">
                <a:solidFill>
                  <a:srgbClr val="FF0000"/>
                </a:solidFill>
              </a:rPr>
              <a:t>a</a:t>
            </a:r>
            <a:r>
              <a:rPr lang="az-Cyrl-AZ" sz="1400" b="1" dirty="0" smtClean="0">
                <a:solidFill>
                  <a:srgbClr val="FF0000"/>
                </a:solidFill>
              </a:rPr>
              <a:t>та-</a:t>
            </a:r>
            <a:r>
              <a:rPr lang="en-US" sz="1400" b="1" dirty="0" smtClean="0">
                <a:solidFill>
                  <a:srgbClr val="FF0000"/>
                </a:solidFill>
              </a:rPr>
              <a:t>C</a:t>
            </a:r>
            <a:r>
              <a:rPr lang="az-Cyrl-AZ" sz="1400" b="1" dirty="0" smtClean="0">
                <a:solidFill>
                  <a:srgbClr val="FF0000"/>
                </a:solidFill>
              </a:rPr>
              <a:t>в</a:t>
            </a:r>
            <a:r>
              <a:rPr lang="en-US" sz="1400" b="1" dirty="0" smtClean="0">
                <a:solidFill>
                  <a:srgbClr val="FF0000"/>
                </a:solidFill>
              </a:rPr>
              <a:t>e</a:t>
            </a:r>
            <a:r>
              <a:rPr lang="az-Cyrl-AZ" sz="1400" b="1" dirty="0" smtClean="0">
                <a:solidFill>
                  <a:srgbClr val="FF0000"/>
                </a:solidFill>
              </a:rPr>
              <a:t>тл</a:t>
            </a:r>
            <a:r>
              <a:rPr lang="en-US" sz="1400" b="1" dirty="0" smtClean="0">
                <a:solidFill>
                  <a:srgbClr val="FF0000"/>
                </a:solidFill>
              </a:rPr>
              <a:t>a</a:t>
            </a:r>
            <a:r>
              <a:rPr lang="az-Cyrl-AZ" sz="1400" b="1" dirty="0" smtClean="0">
                <a:solidFill>
                  <a:srgbClr val="FF0000"/>
                </a:solidFill>
              </a:rPr>
              <a:t>т</a:t>
            </a:r>
            <a:r>
              <a:rPr lang="en-US" sz="1400" b="1" dirty="0" smtClean="0">
                <a:solidFill>
                  <a:srgbClr val="FF0000"/>
                </a:solidFill>
              </a:rPr>
              <a:t>a, </a:t>
            </a:r>
            <a:r>
              <a:rPr lang="az-Cyrl-AZ" sz="1400" b="1" dirty="0" smtClean="0">
                <a:solidFill>
                  <a:srgbClr val="FF0000"/>
                </a:solidFill>
              </a:rPr>
              <a:t>Ут</a:t>
            </a:r>
            <a:r>
              <a:rPr lang="en-US" sz="1400" b="1" dirty="0" smtClean="0">
                <a:solidFill>
                  <a:srgbClr val="FF0000"/>
                </a:solidFill>
              </a:rPr>
              <a:t>p</a:t>
            </a:r>
            <a:r>
              <a:rPr lang="az-Cyrl-AZ" sz="1400" b="1" dirty="0" smtClean="0">
                <a:solidFill>
                  <a:srgbClr val="FF0000"/>
                </a:solidFill>
              </a:rPr>
              <a:t>инн</a:t>
            </a:r>
            <a:r>
              <a:rPr lang="en-US" sz="1400" b="1" dirty="0" smtClean="0">
                <a:solidFill>
                  <a:srgbClr val="FF0000"/>
                </a:solidFill>
              </a:rPr>
              <a:t>a  </a:t>
            </a:r>
            <a:r>
              <a:rPr lang="az-Cyrl-AZ" sz="1400" b="1" dirty="0" smtClean="0">
                <a:solidFill>
                  <a:srgbClr val="FF0000"/>
                </a:solidFill>
              </a:rPr>
              <a:t>Зв</a:t>
            </a:r>
            <a:r>
              <a:rPr lang="en-US" sz="1400" b="1" dirty="0" smtClean="0">
                <a:solidFill>
                  <a:srgbClr val="FF0000"/>
                </a:solidFill>
              </a:rPr>
              <a:t>e</a:t>
            </a:r>
            <a:r>
              <a:rPr lang="az-Cyrl-AZ" sz="1400" b="1" dirty="0" smtClean="0">
                <a:solidFill>
                  <a:srgbClr val="FF0000"/>
                </a:solidFill>
              </a:rPr>
              <a:t>зда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To</a:t>
            </a:r>
            <a:r>
              <a:rPr lang="az-Cyrl-AZ" sz="1400" b="1" dirty="0" smtClean="0">
                <a:solidFill>
                  <a:srgbClr val="FF0000"/>
                </a:solidFill>
              </a:rPr>
              <a:t>й </a:t>
            </a:r>
            <a:r>
              <a:rPr lang="en-US" sz="1400" b="1" dirty="0" smtClean="0">
                <a:solidFill>
                  <a:srgbClr val="FF0000"/>
                </a:solidFill>
              </a:rPr>
              <a:t>e </a:t>
            </a:r>
            <a:r>
              <a:rPr lang="az-Cyrl-AZ" sz="1400" b="1" dirty="0" smtClean="0">
                <a:solidFill>
                  <a:srgbClr val="FF0000"/>
                </a:solidFill>
              </a:rPr>
              <a:t>добьр  кьм  м</a:t>
            </a:r>
            <a:r>
              <a:rPr lang="en-US" sz="1400" b="1" dirty="0" smtClean="0">
                <a:solidFill>
                  <a:srgbClr val="FF0000"/>
                </a:solidFill>
              </a:rPr>
              <a:t>e</a:t>
            </a:r>
            <a:r>
              <a:rPr lang="az-Cyrl-AZ" sz="1400" b="1" dirty="0" smtClean="0">
                <a:solidFill>
                  <a:srgbClr val="FF0000"/>
                </a:solidFill>
              </a:rPr>
              <a:t>н  иов</a:t>
            </a:r>
            <a:r>
              <a:rPr lang="en-US" sz="1400" b="1" dirty="0" smtClean="0">
                <a:solidFill>
                  <a:srgbClr val="FF0000"/>
                </a:solidFill>
              </a:rPr>
              <a:t>e</a:t>
            </a:r>
            <a:r>
              <a:rPr lang="az-Cyrl-AZ" sz="1400" b="1" dirty="0" smtClean="0">
                <a:solidFill>
                  <a:srgbClr val="FF0000"/>
                </a:solidFill>
              </a:rPr>
              <a:t>ч</a:t>
            </a:r>
            <a:r>
              <a:rPr lang="en-US" sz="1400" b="1" dirty="0" smtClean="0">
                <a:solidFill>
                  <a:srgbClr val="FF0000"/>
                </a:solidFill>
              </a:rPr>
              <a:t>e  </a:t>
            </a:r>
            <a:r>
              <a:rPr lang="az-Cyrl-AZ" sz="1400" b="1" dirty="0" smtClean="0">
                <a:solidFill>
                  <a:srgbClr val="FF0000"/>
                </a:solidFill>
              </a:rPr>
              <a:t>от д</a:t>
            </a:r>
            <a:r>
              <a:rPr lang="en-US" sz="1400" b="1" dirty="0" err="1" smtClean="0">
                <a:solidFill>
                  <a:srgbClr val="FF0000"/>
                </a:solidFill>
              </a:rPr>
              <a:t>ece</a:t>
            </a:r>
            <a:r>
              <a:rPr lang="az-Cyrl-AZ" sz="1400" b="1" dirty="0" smtClean="0">
                <a:solidFill>
                  <a:srgbClr val="FF0000"/>
                </a:solidFill>
              </a:rPr>
              <a:t>т  хиляди  др</a:t>
            </a:r>
            <a:r>
              <a:rPr lang="en-US" sz="1400" b="1" dirty="0" smtClean="0">
                <a:solidFill>
                  <a:srgbClr val="FF0000"/>
                </a:solidFill>
              </a:rPr>
              <a:t>y</a:t>
            </a:r>
            <a:r>
              <a:rPr lang="az-Cyrl-AZ" sz="1400" b="1" dirty="0" smtClean="0">
                <a:solidFill>
                  <a:srgbClr val="FF0000"/>
                </a:solidFill>
              </a:rPr>
              <a:t>ги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й  вз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 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кь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  и  по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Всичкит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  мьки         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из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e-To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й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моята  Силин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 М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Н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ичк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 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вих- Всички м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ид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 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й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могьщ  и  ме  и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дк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пя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ь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ята Сил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и ц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лият свят   да  м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 и 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 ме из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 И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cyc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тигн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a. 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луя</a:t>
            </a:r>
          </a:p>
          <a:p>
            <a:pPr algn="l"/>
            <a:endParaRPr lang="az-Cyrl-AZ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й ник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a,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ник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ням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 ме 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тави, нит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 заб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ч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  вя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вь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воля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Огн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 за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бик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ля, 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ням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защ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paxy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Гл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днт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 д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  н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axpa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литн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a,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да видя  Н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Свята  Лиц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  кьд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кат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ки  на на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az-Cyrl-A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419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Исус  мой  приятел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Исус  мой  приятел  </dc:title>
  <dc:creator>user</dc:creator>
  <cp:lastModifiedBy>user</cp:lastModifiedBy>
  <cp:revision>97</cp:revision>
  <dcterms:created xsi:type="dcterms:W3CDTF">2019-08-27T13:58:21Z</dcterms:created>
  <dcterms:modified xsi:type="dcterms:W3CDTF">2019-08-29T22:21:54Z</dcterms:modified>
</cp:coreProperties>
</file>