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12072-2B96-4EE2-BBBE-2314BAF280D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841DA-38E0-461C-B704-8F529019E1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а, везде с Иисус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0"/>
            <a:ext cx="4929222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Да, везде с Иисусом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5184576" cy="4874096"/>
          </a:xfrm>
        </p:spPr>
        <p:txBody>
          <a:bodyPr>
            <a:noAutofit/>
          </a:bodyPr>
          <a:lstStyle/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1 Да, везде с Иисусом Безопасен я.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тёмном царстве ночи Он звезда моя.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Без Него угас бы Нашей жизни свет…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Да, везде с Иисусом В сердце страха нет.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Припев: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Да, везде! Да, везде Он звезда моя.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Да, везде с Иисусом Безопасен я.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2 Да, везде с Иисусом Я не сам один.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Хоть друзья изменят, Верен Божий Сын.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Сохранит меня Он И в долине тьмы…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Да, везде с Иисусом Мне звучат псалмы.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3 Да, везде с Иисусом Я хочу идти,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Божий дар спасенья Грешникам нести;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Быть Ему послушным, К Слову Божью льнуть…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Да, везде с Иисусом Ясен жизни путь.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4 Да, везде с Иисусом Я готов почить,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Если ночь пошлёт Он Труд мой прекратить.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Он меня пробудит К славе неземной… 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Да, везде с Иисусом Сердцу дом родной.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Да, везде с Иисусом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Да, везде с Иисусом</dc:title>
  <dc:creator>mary</dc:creator>
  <cp:lastModifiedBy>user</cp:lastModifiedBy>
  <cp:revision>5</cp:revision>
  <dcterms:created xsi:type="dcterms:W3CDTF">2019-08-29T16:55:03Z</dcterms:created>
  <dcterms:modified xsi:type="dcterms:W3CDTF">2019-08-30T18:11:42Z</dcterms:modified>
</cp:coreProperties>
</file>