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67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26F4-A619-4E1F-9CC1-939A4006A375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B316B-5E5B-40D7-B4F9-20BDC7560E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s are flowing Like a River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Oh Bendita P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¡</a:t>
            </a:r>
            <a:r>
              <a:rPr lang="en-US" b="1" dirty="0" smtClean="0"/>
              <a:t>Oh </a:t>
            </a:r>
            <a:r>
              <a:rPr lang="en-US" b="1" dirty="0" err="1" smtClean="0"/>
              <a:t>Bendita</a:t>
            </a:r>
            <a:r>
              <a:rPr lang="en-US" b="1" dirty="0" smtClean="0"/>
              <a:t> Paz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5688632" cy="468052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Como un río  fluye el gozo,   Desde que el Consolador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A mi alma dio reposo  Y la paz de mi  Se</a:t>
            </a:r>
            <a:r>
              <a:rPr lang="en-US" sz="1800" b="1" dirty="0" err="1" smtClean="0">
                <a:solidFill>
                  <a:schemeClr val="tx1"/>
                </a:solidFill>
              </a:rPr>
              <a:t>ñor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i="1" dirty="0" smtClean="0">
                <a:solidFill>
                  <a:srgbClr val="FF0000"/>
                </a:solidFill>
              </a:rPr>
              <a:t>Coro:                                                                                             </a:t>
            </a:r>
            <a:r>
              <a:rPr lang="en-US" sz="1800" b="1" i="1" dirty="0" smtClean="0">
                <a:solidFill>
                  <a:srgbClr val="FF0000"/>
                </a:solidFill>
              </a:rPr>
              <a:t>¡</a:t>
            </a:r>
            <a:r>
              <a:rPr lang="es-ES" sz="1800" b="1" i="1" dirty="0" smtClean="0">
                <a:solidFill>
                  <a:srgbClr val="FF0000"/>
                </a:solidFill>
              </a:rPr>
              <a:t>Oh bendita paz,  sacrosanta paz! Mi alma ya segura está</a:t>
            </a:r>
            <a:br>
              <a:rPr lang="es-ES" sz="1800" b="1" i="1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Al airado mar Cristo puede hablar, Y su furia cesará.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Viene paz y gozo santo  Con el  Huésped celestial,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No hay tristeza ni quebranto, Hay reposo sin igual.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Cual la lluvia que se extiende, Cual celeste resplandor,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El Espíritu desciende, A los siervos del Se</a:t>
            </a:r>
            <a:r>
              <a:rPr lang="en-US" sz="1800" b="1" dirty="0" err="1" smtClean="0">
                <a:solidFill>
                  <a:schemeClr val="tx1"/>
                </a:solidFill>
              </a:rPr>
              <a:t>ñor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800" b="1" dirty="0" smtClean="0">
                <a:solidFill>
                  <a:schemeClr val="tx1"/>
                </a:solidFill>
              </a:rPr>
              <a:t>Salvación maravillosa! Ver de Cristo dulce faz,                  En habitación gloriosa, En tranquila y santa paz.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¡Oh Bendita Paz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Bendita Paz</dc:title>
  <dc:creator>mary</dc:creator>
  <cp:lastModifiedBy>mary</cp:lastModifiedBy>
  <cp:revision>26</cp:revision>
  <dcterms:created xsi:type="dcterms:W3CDTF">2019-08-16T19:10:41Z</dcterms:created>
  <dcterms:modified xsi:type="dcterms:W3CDTF">2019-08-20T18:21:42Z</dcterms:modified>
</cp:coreProperties>
</file>