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A82C1-D478-4514-8ABC-13E25EDD4492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D30A-0254-4252-A7D4-163A300FC3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 ba mi gbe ale fere le t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192688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mi </a:t>
            </a:r>
            <a:r>
              <a:rPr lang="en-US" b="1" dirty="0" err="1" smtClean="0"/>
              <a:t>gbe</a:t>
            </a:r>
            <a:r>
              <a:rPr lang="en-US" b="1" dirty="0" smtClean="0"/>
              <a:t> ale </a:t>
            </a:r>
            <a:r>
              <a:rPr lang="en-US" b="1" dirty="0" err="1" smtClean="0"/>
              <a:t>fere</a:t>
            </a:r>
            <a:r>
              <a:rPr lang="en-US" b="1" dirty="0" smtClean="0"/>
              <a:t> le tan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032448" cy="532859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tan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oluranlowo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Iranwo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Kilo 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Re?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bi Re?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‘mole mi,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k’ile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 ba mi gbe ale fere le tan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 ba mi gbe ale fere le tan </dc:title>
  <dc:creator>mary</dc:creator>
  <cp:lastModifiedBy>mary</cp:lastModifiedBy>
  <cp:revision>5</cp:revision>
  <dcterms:created xsi:type="dcterms:W3CDTF">2019-08-06T17:19:38Z</dcterms:created>
  <dcterms:modified xsi:type="dcterms:W3CDTF">2019-08-06T17:53:32Z</dcterms:modified>
</cp:coreProperties>
</file>