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33B69-68F2-4E47-8280-5B6B1F0A7D21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7321A-C581-49D3-BC1C-B30FCB3040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 Cậy Chúa Jê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752528" cy="54868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Tin Cậy Chúa Jêsus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7632848" cy="568863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1. Thỏa thích thay tin cậy Chúa Jê-sus!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Lòng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tôi quyết chỉ tin Ngài thôi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Nghỉ yên trên bao lời hứa Ngài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rày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,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Tin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itchFamily="34" charset="0"/>
              </a:rPr>
              <a:t>chắc Ngài phán ngay cùng tôi.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cs typeface="Calibri" pitchFamily="34" charset="0"/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cs typeface="Calibri" pitchFamily="34" charset="0"/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cs typeface="Calibri" pitchFamily="34" charset="0"/>
              </a:rPr>
              <a:t>Điệp Khúc: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cs typeface="Calibri" pitchFamily="34" charset="0"/>
              </a:rPr>
              <a:t>Jêsus, Jêsus nương cậy Chúa thôi  </a:t>
            </a:r>
            <a:r>
              <a:rPr lang="vi-VN" sz="1600" b="1" dirty="0" smtClean="0">
                <a:solidFill>
                  <a:srgbClr val="FF0000"/>
                </a:solidFill>
                <a:cs typeface="Calibri" pitchFamily="34" charset="0"/>
              </a:rPr>
              <a:t>Mong </a:t>
            </a:r>
            <a:r>
              <a:rPr lang="vi-VN" sz="1600" b="1" dirty="0" smtClean="0">
                <a:solidFill>
                  <a:srgbClr val="FF0000"/>
                </a:solidFill>
                <a:cs typeface="Calibri" pitchFamily="34" charset="0"/>
              </a:rPr>
              <a:t>biết rõ Chúa tôi nhiếu hơn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cs typeface="Calibri" pitchFamily="34" charset="0"/>
              </a:rPr>
              <a:t>Jêsus, Jêsus quí trọng tuyệt vời, àn điến </a:t>
            </a:r>
            <a:r>
              <a:rPr lang="en-US" sz="1600" b="1" dirty="0" smtClean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  <a:cs typeface="Calibri" pitchFamily="34" charset="0"/>
              </a:rPr>
              <a:t>Ngài </a:t>
            </a:r>
            <a:r>
              <a:rPr lang="vi-VN" sz="1600" b="1" dirty="0" smtClean="0">
                <a:solidFill>
                  <a:srgbClr val="FF0000"/>
                </a:solidFill>
                <a:cs typeface="Calibri" pitchFamily="34" charset="0"/>
              </a:rPr>
              <a:t>giứp tin càng  hơn.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Thỏa thích thay tin cậy Chúa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huyết Chúa thứ tha tội nay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đức tin tôi dầm dưới sông hồng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sạch, ốm đau lành ngay.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Thỏa thích thay tin cậy Chúa Jêsus!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Diệt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tư kỷ, lánh xa tội khiên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cho tôi vui mừng sống an bình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cõi trần cũng như thượng thiên.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Thỏa thích thay kinh nghiệm tin cậy  Ngài!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Thiết hữu của tôi từ lâu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Vững tâm tin Ngài thuộc tôi mọi giờ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cõi nậy cũng như đời sau.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173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Tin Cậy Chúa Jêsus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cay Chua Jesus</dc:title>
  <dc:creator>mary</dc:creator>
  <cp:lastModifiedBy>mary</cp:lastModifiedBy>
  <cp:revision>18</cp:revision>
  <dcterms:created xsi:type="dcterms:W3CDTF">2019-07-31T16:32:32Z</dcterms:created>
  <dcterms:modified xsi:type="dcterms:W3CDTF">2019-08-01T17:43:21Z</dcterms:modified>
</cp:coreProperties>
</file>