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965AF-1B3D-4F3B-84DB-175290338FFC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3C458-769C-4435-8B48-68F1AF61D8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 o Caminho, a Verdade e a V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6840760" cy="54868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Sou o Caminho, a Verdade e a Vida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680520" cy="5256584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“Sou o caminho”, disse-nos Jesus;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Nesse caminho vamos nós andar,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na fé, pois ela nos conduz,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esperança de, no céu, morar.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“Sou a verdade”, disse o Salvador;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Nessa verdade vamos nos firmar;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Ela nos leva ao reino do amor,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os fieis em breve irão entrar.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“Eu sou a vida”, disse o Redentor;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essa vida que suplanta o mal,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perfeita, vida de amor,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sublime e celestial. 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“Ninguém virá ao Pai, senão por Mim,”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Disse Jesus, Autor da salvação;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no Senhor há dádivas sem fim,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nEle alcançaremos redenção.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Sou o Caminho, a Verdade e a Vida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 o Caminho, a Verdade e a Vida</dc:title>
  <dc:creator>mary</dc:creator>
  <cp:lastModifiedBy>mary</cp:lastModifiedBy>
  <cp:revision>3</cp:revision>
  <dcterms:created xsi:type="dcterms:W3CDTF">2019-08-06T21:55:54Z</dcterms:created>
  <dcterms:modified xsi:type="dcterms:W3CDTF">2019-08-07T16:57:50Z</dcterms:modified>
</cp:coreProperties>
</file>