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D2FAC-2246-4350-B3DA-C792563B3E88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8DDE3-2009-4909-84B4-03E2F16AE8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ñor Jesús, el día ya se f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Señor Jesús, el día ya se fue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104456" cy="374441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Jesús, el día ya se fue;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noche cierra, oh, conmigo sé;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desvalido, por tu compasión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dale tu amparo y consolación.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Veloz el día nuestro huyendo va,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gloria, sus ensueños pasan ya;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mudanza y muerte veo en redor;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mudas tú: conmigo sé, Señor.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gracia en todo el día he menester.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¿Quién otro puede al tentador vencer?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¿Qué otro amante guía encontraré?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sombra o sol, Señor, conmigo sé.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vea al fin en mi postrer visión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luz la senda que me lleve a Sion,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alegre cantaré al triunfar la fe: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"Jesús conmigo en vida y muerte fue".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Señor Jesús, el día ya se fue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Señor Jesús, el día ya se fue</dc:title>
  <dc:creator>mary</dc:creator>
  <cp:lastModifiedBy>mary</cp:lastModifiedBy>
  <cp:revision>3</cp:revision>
  <dcterms:created xsi:type="dcterms:W3CDTF">2019-08-06T18:10:39Z</dcterms:created>
  <dcterms:modified xsi:type="dcterms:W3CDTF">2019-08-06T18:46:19Z</dcterms:modified>
</cp:coreProperties>
</file>