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3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847AE-296B-4075-BF19-550CF4D92D1F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12126-49D9-4846-9994-01A337F4CF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7BE1-A9E8-4A84-9650-4D0B2D47574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7952-9E31-4B88-A2F3-F0FE81A56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7BE1-A9E8-4A84-9650-4D0B2D47574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7952-9E31-4B88-A2F3-F0FE81A56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7BE1-A9E8-4A84-9650-4D0B2D47574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7952-9E31-4B88-A2F3-F0FE81A56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7BE1-A9E8-4A84-9650-4D0B2D47574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7952-9E31-4B88-A2F3-F0FE81A56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7BE1-A9E8-4A84-9650-4D0B2D47574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7952-9E31-4B88-A2F3-F0FE81A56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7BE1-A9E8-4A84-9650-4D0B2D47574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7952-9E31-4B88-A2F3-F0FE81A56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7BE1-A9E8-4A84-9650-4D0B2D47574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7952-9E31-4B88-A2F3-F0FE81A56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7BE1-A9E8-4A84-9650-4D0B2D47574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7952-9E31-4B88-A2F3-F0FE81A56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7BE1-A9E8-4A84-9650-4D0B2D47574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7952-9E31-4B88-A2F3-F0FE81A56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7BE1-A9E8-4A84-9650-4D0B2D47574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7952-9E31-4B88-A2F3-F0FE81A56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7BE1-A9E8-4A84-9650-4D0B2D47574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7952-9E31-4B88-A2F3-F0FE81A56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E7BE1-A9E8-4A84-9650-4D0B2D47574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A7952-9E31-4B88-A2F3-F0FE81A56E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et Us Break Bread Together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lo Pão Nós Oram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1"/>
            <a:ext cx="4824536" cy="6480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Pelo</a:t>
            </a:r>
            <a:r>
              <a:rPr lang="en-US" b="1" dirty="0" smtClean="0"/>
              <a:t> </a:t>
            </a:r>
            <a:r>
              <a:rPr lang="en-US" b="1" dirty="0" err="1" smtClean="0"/>
              <a:t>Pão</a:t>
            </a:r>
            <a:r>
              <a:rPr lang="en-US" b="1" dirty="0" smtClean="0"/>
              <a:t> </a:t>
            </a:r>
            <a:r>
              <a:rPr lang="en-US" b="1" dirty="0" err="1" smtClean="0"/>
              <a:t>Nós</a:t>
            </a:r>
            <a:r>
              <a:rPr lang="en-US" b="1" dirty="0" smtClean="0"/>
              <a:t> </a:t>
            </a:r>
            <a:r>
              <a:rPr lang="en-US" b="1" dirty="0" err="1" smtClean="0"/>
              <a:t>Oramos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4752528" cy="4176464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Pelo pão nós oramos, ó Senhor.          Pelo pão nós oramos, ó Senhor.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Coro:                                                                    E contritos aqui meditamos em Teu amor. Senhor, ouve a nossa voz!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Pelo vinho oramos, ó Senhor.                  Pelo vinho oramos, ó Senhor.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 agora louvamos-Te, ó Senhor.                  E agora louvamos-Te, ó Senhor.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Pelo Pão Nós Oramos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Pelo Pão Nós Oramos</dc:title>
  <dc:creator>mary</dc:creator>
  <cp:lastModifiedBy>mary</cp:lastModifiedBy>
  <cp:revision>6</cp:revision>
  <dcterms:created xsi:type="dcterms:W3CDTF">2019-08-02T20:09:57Z</dcterms:created>
  <dcterms:modified xsi:type="dcterms:W3CDTF">2019-08-02T20:43:05Z</dcterms:modified>
</cp:coreProperties>
</file>