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>
        <p:scale>
          <a:sx n="68" d="100"/>
          <a:sy n="68" d="100"/>
        </p:scale>
        <p:origin x="-2046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4E642-BB50-4CB8-915D-38020745D9BC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55B40-E3CE-4DB4-92E2-D9E9933468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4E642-BB50-4CB8-915D-38020745D9BC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55B40-E3CE-4DB4-92E2-D9E9933468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4E642-BB50-4CB8-915D-38020745D9BC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55B40-E3CE-4DB4-92E2-D9E9933468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4E642-BB50-4CB8-915D-38020745D9BC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55B40-E3CE-4DB4-92E2-D9E9933468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4E642-BB50-4CB8-915D-38020745D9BC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55B40-E3CE-4DB4-92E2-D9E9933468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4E642-BB50-4CB8-915D-38020745D9BC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55B40-E3CE-4DB4-92E2-D9E9933468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4E642-BB50-4CB8-915D-38020745D9BC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55B40-E3CE-4DB4-92E2-D9E9933468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4E642-BB50-4CB8-915D-38020745D9BC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55B40-E3CE-4DB4-92E2-D9E9933468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4E642-BB50-4CB8-915D-38020745D9BC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55B40-E3CE-4DB4-92E2-D9E9933468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4E642-BB50-4CB8-915D-38020745D9BC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55B40-E3CE-4DB4-92E2-D9E9933468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4E642-BB50-4CB8-915D-38020745D9BC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55B40-E3CE-4DB4-92E2-D9E9933468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4E642-BB50-4CB8-915D-38020745D9BC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55B40-E3CE-4DB4-92E2-D9E9933468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ywhere With Jesus I Can Safely Go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ra Qualquer Par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260648"/>
            <a:ext cx="4680520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Para </a:t>
            </a:r>
            <a:r>
              <a:rPr lang="en-US" b="1" dirty="0" err="1" smtClean="0"/>
              <a:t>Qualquer</a:t>
            </a:r>
            <a:r>
              <a:rPr lang="en-US" b="1" dirty="0" smtClean="0"/>
              <a:t> Parte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8136904" cy="5112568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</a:t>
            </a: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qualquer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parte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</a:t>
            </a: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mos sem temor, Quando Tu nos guias  com teu  terno amor; Sem  a tua  mão 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</a:t>
            </a: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 não podemos ir, Pois sem Ti </a:t>
            </a:r>
            <a:r>
              <a:rPr lang="es-ES" sz="1800" b="1" dirty="0" smtClean="0">
                <a:solidFill>
                  <a:schemeClr val="tx1"/>
                </a:solidFill>
              </a:rPr>
              <a:t>é </a:t>
            </a:r>
            <a:r>
              <a:rPr lang="es-ES" sz="1800" b="1" dirty="0" err="1" smtClean="0">
                <a:solidFill>
                  <a:schemeClr val="tx1"/>
                </a:solidFill>
              </a:rPr>
              <a:t>certo</a:t>
            </a:r>
            <a:r>
              <a:rPr lang="es-ES" sz="1800" b="1" dirty="0" smtClean="0">
                <a:solidFill>
                  <a:schemeClr val="tx1"/>
                </a:solidFill>
              </a:rPr>
              <a:t> </a:t>
            </a: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vamos  cair.</a:t>
            </a:r>
            <a:b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PT" sz="1800" b="1" dirty="0" smtClean="0">
                <a:solidFill>
                  <a:srgbClr val="FF0000"/>
                </a:solidFill>
              </a:rPr>
              <a:t>Refrão</a:t>
            </a:r>
            <a:br>
              <a:rPr lang="pt-PT" sz="1800" b="1" dirty="0" smtClean="0">
                <a:solidFill>
                  <a:srgbClr val="FF0000"/>
                </a:solidFill>
              </a:rPr>
            </a:br>
            <a:r>
              <a:rPr lang="pt-PT" sz="1800" b="1" dirty="0" smtClean="0">
                <a:solidFill>
                  <a:srgbClr val="FF0000"/>
                </a:solidFill>
              </a:rPr>
              <a:t>Vamos! Sim, sem temor a  qualquer lugar! Para onde tu  quiseres nos guiar.</a:t>
            </a:r>
          </a:p>
          <a:p>
            <a:pPr algn="l"/>
            <a:endParaRPr lang="pt-P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P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tu nos lideras, vamos encontrar Paz e segurança  sempre em nosso andar,              Mesmo que alguém  deseje nos deter, Nossa fé não  deixas nunca, arrefecer.</a:t>
            </a:r>
            <a:b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Sempre,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Senhor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q</a:t>
            </a: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uer seja em terra ou  mar, Desejamos  ser fi</a:t>
            </a:r>
            <a:r>
              <a:rPr lang="es-ES" sz="1800" b="1" dirty="0" smtClean="0">
                <a:solidFill>
                  <a:schemeClr val="tx1"/>
                </a:solidFill>
              </a:rPr>
              <a:t>é</a:t>
            </a: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em nosso  andar; Se por tempestades nossa trilha for, Um seguro abrigo tu ser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às</a:t>
            </a: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Senhor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vale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escurid</a:t>
            </a: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ão Temos no Senhor segura proteção,                               Sempre nos emana mui suave luz, E nos levar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aonde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estàs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Jesus.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40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Para Qualquer Parte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 Qualquer Parte </dc:title>
  <dc:creator>mary</dc:creator>
  <cp:lastModifiedBy>user</cp:lastModifiedBy>
  <cp:revision>20</cp:revision>
  <dcterms:created xsi:type="dcterms:W3CDTF">2019-06-29T23:50:26Z</dcterms:created>
  <dcterms:modified xsi:type="dcterms:W3CDTF">2019-09-01T20:08:37Z</dcterms:modified>
</cp:coreProperties>
</file>