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3F11-C215-4302-854D-8911F6F5551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67E4-D016-4CE8-AB3F-0C88E3E64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3F11-C215-4302-854D-8911F6F5551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67E4-D016-4CE8-AB3F-0C88E3E64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3F11-C215-4302-854D-8911F6F5551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67E4-D016-4CE8-AB3F-0C88E3E64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3F11-C215-4302-854D-8911F6F5551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67E4-D016-4CE8-AB3F-0C88E3E64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3F11-C215-4302-854D-8911F6F5551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67E4-D016-4CE8-AB3F-0C88E3E64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3F11-C215-4302-854D-8911F6F5551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67E4-D016-4CE8-AB3F-0C88E3E64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3F11-C215-4302-854D-8911F6F5551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67E4-D016-4CE8-AB3F-0C88E3E64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3F11-C215-4302-854D-8911F6F5551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67E4-D016-4CE8-AB3F-0C88E3E64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3F11-C215-4302-854D-8911F6F5551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67E4-D016-4CE8-AB3F-0C88E3E64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3F11-C215-4302-854D-8911F6F5551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67E4-D016-4CE8-AB3F-0C88E3E64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43F11-C215-4302-854D-8911F6F5551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D67E4-D016-4CE8-AB3F-0C88E3E64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43F11-C215-4302-854D-8911F6F55518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D67E4-D016-4CE8-AB3F-0C88E3E64F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meu Pastor é o bom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6192688" cy="578495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O meu Pastor é o bom Jesus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4824536" cy="482453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meu pastor é o bom Jesus, jamais me deixará.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Às águas calmas me conduz e me protegerá.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minhas forças vem nutrir em nome do Senhor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meu caminho dirigir por seu imenso amor.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por escuro vale andar, não temerei o mal,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seu cajado a me guiar, prossigo até o final.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Banquete farto para mim vem ele preparar,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os inimigos meus, assim, me podem observar.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honras vem me receber, sou convidado seu.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Completamente vem encher o copo que me deu.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compaixão certo eu terei do meu fiel pastor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eternamente habitarei na casa do Senhor.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124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meu Pastor é o bom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Senhor é meu Pastor!</dc:title>
  <dc:creator>mary</dc:creator>
  <cp:lastModifiedBy>user</cp:lastModifiedBy>
  <cp:revision>7</cp:revision>
  <dcterms:created xsi:type="dcterms:W3CDTF">2019-07-02T21:39:54Z</dcterms:created>
  <dcterms:modified xsi:type="dcterms:W3CDTF">2019-09-01T20:53:55Z</dcterms:modified>
</cp:coreProperties>
</file>