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8749-BE41-4CBD-8A61-2EDCB915F8E0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250FE-4FAA-4EF9-A7A8-1A94A89C8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8749-BE41-4CBD-8A61-2EDCB915F8E0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250FE-4FAA-4EF9-A7A8-1A94A89C8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8749-BE41-4CBD-8A61-2EDCB915F8E0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250FE-4FAA-4EF9-A7A8-1A94A89C8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8749-BE41-4CBD-8A61-2EDCB915F8E0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250FE-4FAA-4EF9-A7A8-1A94A89C8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8749-BE41-4CBD-8A61-2EDCB915F8E0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250FE-4FAA-4EF9-A7A8-1A94A89C8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8749-BE41-4CBD-8A61-2EDCB915F8E0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250FE-4FAA-4EF9-A7A8-1A94A89C8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8749-BE41-4CBD-8A61-2EDCB915F8E0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250FE-4FAA-4EF9-A7A8-1A94A89C8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8749-BE41-4CBD-8A61-2EDCB915F8E0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250FE-4FAA-4EF9-A7A8-1A94A89C8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8749-BE41-4CBD-8A61-2EDCB915F8E0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250FE-4FAA-4EF9-A7A8-1A94A89C8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8749-BE41-4CBD-8A61-2EDCB915F8E0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250FE-4FAA-4EF9-A7A8-1A94A89C8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8749-BE41-4CBD-8A61-2EDCB915F8E0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250FE-4FAA-4EF9-A7A8-1A94A89C8C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68749-BE41-4CBD-8A61-2EDCB915F8E0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250FE-4FAA-4EF9-A7A8-1A94A89C8C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ord Is My Shepherd I'll Not Wan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ulla mi mancher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260648"/>
            <a:ext cx="4392488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Nulla</a:t>
            </a:r>
            <a:r>
              <a:rPr lang="en-US" b="1" dirty="0" smtClean="0"/>
              <a:t> mi </a:t>
            </a:r>
            <a:r>
              <a:rPr lang="en-US" b="1" dirty="0" err="1" smtClean="0"/>
              <a:t>mancherà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7056784" cy="5616624"/>
          </a:xfrm>
        </p:spPr>
        <p:txBody>
          <a:bodyPr>
            <a:noAutofit/>
          </a:bodyPr>
          <a:lstStyle/>
          <a:p>
            <a:pPr algn="l"/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mio Signore è il Buon Pastor, 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Nulla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mancherà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paschli erbosi e  queti rii, Ognor mi condurr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</a:t>
            </a:r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.</a:t>
            </a:r>
            <a:b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it-IT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suo nome per Amor, Mi guida in Santità  </a:t>
            </a:r>
            <a:b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Ristoro, pace dona al cor, E m’accompagnerà.</a:t>
            </a:r>
            <a:b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it-IT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nella valle passerò, Oscur sarà  il sentier. </a:t>
            </a:r>
            <a:b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sei con me, Consolator, Perché  dovrei temer? </a:t>
            </a:r>
            <a:b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mensa appronti Tu per me, Davanti all’oppressor.   Il capo ungi e traboccar, Fai la mia coppa ognor.</a:t>
            </a:r>
          </a:p>
          <a:p>
            <a:pPr algn="l"/>
            <a:endParaRPr lang="it-IT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Benignità ed ogni ben, In vita ognor godrò </a:t>
            </a:r>
            <a:b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 nella Casa del Signor, Eterna Gioia avrò.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Nulla mi mancherà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Nulla mi mancherà </dc:title>
  <dc:creator>mary</dc:creator>
  <cp:lastModifiedBy>user</cp:lastModifiedBy>
  <cp:revision>11</cp:revision>
  <dcterms:created xsi:type="dcterms:W3CDTF">2019-08-21T19:08:41Z</dcterms:created>
  <dcterms:modified xsi:type="dcterms:W3CDTF">2019-09-01T21:01:21Z</dcterms:modified>
</cp:coreProperties>
</file>