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1" autoAdjust="0"/>
    <p:restoredTop sz="94681" autoAdjust="0"/>
  </p:normalViewPr>
  <p:slideViewPr>
    <p:cSldViewPr>
      <p:cViewPr varScale="1">
        <p:scale>
          <a:sx n="66" d="100"/>
          <a:sy n="66" d="100"/>
        </p:scale>
        <p:origin x="-1853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3AEF5-303F-42BD-AAE0-C45AB35C9105}" type="datetimeFigureOut">
              <a:rPr lang="en-US" smtClean="0"/>
              <a:pPr/>
              <a:t>8/16/2019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DC6D3-0EA0-4494-BEC3-F0F8900A9C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3AEF5-303F-42BD-AAE0-C45AB35C9105}" type="datetimeFigureOut">
              <a:rPr lang="en-US" smtClean="0"/>
              <a:pPr/>
              <a:t>8/16/2019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DC6D3-0EA0-4494-BEC3-F0F8900A9C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3AEF5-303F-42BD-AAE0-C45AB35C9105}" type="datetimeFigureOut">
              <a:rPr lang="en-US" smtClean="0"/>
              <a:pPr/>
              <a:t>8/16/2019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DC6D3-0EA0-4494-BEC3-F0F8900A9C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3AEF5-303F-42BD-AAE0-C45AB35C9105}" type="datetimeFigureOut">
              <a:rPr lang="en-US" smtClean="0"/>
              <a:pPr/>
              <a:t>8/16/2019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DC6D3-0EA0-4494-BEC3-F0F8900A9C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3AEF5-303F-42BD-AAE0-C45AB35C9105}" type="datetimeFigureOut">
              <a:rPr lang="en-US" smtClean="0"/>
              <a:pPr/>
              <a:t>8/16/2019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DC6D3-0EA0-4494-BEC3-F0F8900A9C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3AEF5-303F-42BD-AAE0-C45AB35C9105}" type="datetimeFigureOut">
              <a:rPr lang="en-US" smtClean="0"/>
              <a:pPr/>
              <a:t>8/16/2019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DC6D3-0EA0-4494-BEC3-F0F8900A9C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3AEF5-303F-42BD-AAE0-C45AB35C9105}" type="datetimeFigureOut">
              <a:rPr lang="en-US" smtClean="0"/>
              <a:pPr/>
              <a:t>8/16/2019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DC6D3-0EA0-4494-BEC3-F0F8900A9C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3AEF5-303F-42BD-AAE0-C45AB35C9105}" type="datetimeFigureOut">
              <a:rPr lang="en-US" smtClean="0"/>
              <a:pPr/>
              <a:t>8/16/2019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DC6D3-0EA0-4494-BEC3-F0F8900A9C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3AEF5-303F-42BD-AAE0-C45AB35C9105}" type="datetimeFigureOut">
              <a:rPr lang="en-US" smtClean="0"/>
              <a:pPr/>
              <a:t>8/16/2019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DC6D3-0EA0-4494-BEC3-F0F8900A9C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3AEF5-303F-42BD-AAE0-C45AB35C9105}" type="datetimeFigureOut">
              <a:rPr lang="en-US" smtClean="0"/>
              <a:pPr/>
              <a:t>8/16/2019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DC6D3-0EA0-4494-BEC3-F0F8900A9C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3AEF5-303F-42BD-AAE0-C45AB35C9105}" type="datetimeFigureOut">
              <a:rPr lang="en-US" smtClean="0"/>
              <a:pPr/>
              <a:t>8/16/2019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DC6D3-0EA0-4494-BEC3-F0F8900A9C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F3AEF5-303F-42BD-AAE0-C45AB35C9105}" type="datetimeFigureOut">
              <a:rPr lang="en-US" smtClean="0"/>
              <a:pPr/>
              <a:t>8/16/2019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DC6D3-0EA0-4494-BEC3-F0F8900A9CA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Brightly Beams Our Father's Mercy.jpg"/>
          <p:cNvPicPr>
            <a:picLocks noChangeAspect="1"/>
          </p:cNvPicPr>
          <p:nvPr userDrawn="1"/>
        </p:nvPicPr>
        <p:blipFill>
          <a:blip r:embed="rId14" cstate="print">
            <a:lum bright="44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Mila de sus străluceș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23728" y="188640"/>
            <a:ext cx="5112568" cy="504056"/>
          </a:xfrm>
        </p:spPr>
        <p:txBody>
          <a:bodyPr>
            <a:normAutofit fontScale="90000"/>
          </a:bodyPr>
          <a:lstStyle/>
          <a:p>
            <a:r>
              <a:rPr lang="vi-VN" b="1" dirty="0" smtClean="0"/>
              <a:t>Mila de sus strălucește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836712"/>
            <a:ext cx="3744416" cy="5472608"/>
          </a:xfrm>
        </p:spPr>
        <p:txBody>
          <a:bodyPr>
            <a:noAutofit/>
          </a:bodyPr>
          <a:lstStyle/>
          <a:p>
            <a:pPr algn="l"/>
            <a:r>
              <a:rPr lang="vi-VN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Mila de sus </a:t>
            </a:r>
            <a:r>
              <a:rPr lang="vi-VN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strălucește,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vi-VN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Trimisă </a:t>
            </a:r>
            <a:r>
              <a:rPr lang="vi-VN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de </a:t>
            </a:r>
            <a:r>
              <a:rPr lang="vi-VN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Dumnezeu;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</a:t>
            </a:r>
            <a:r>
              <a:rPr lang="vi-VN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Noi</a:t>
            </a:r>
            <a:r>
              <a:rPr lang="vi-VN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lumina Sa, ca </a:t>
            </a:r>
            <a:r>
              <a:rPr lang="vi-VN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farul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    </a:t>
            </a:r>
            <a:r>
              <a:rPr lang="vi-VN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S-o </a:t>
            </a:r>
            <a:r>
              <a:rPr lang="vi-VN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păstrăm pe mal mereu.</a:t>
            </a:r>
          </a:p>
          <a:p>
            <a:pPr algn="l"/>
            <a:endParaRPr lang="en-US" sz="20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endParaRPr lang="vi-VN" sz="20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vi-VN" sz="2000" b="1" dirty="0" smtClean="0">
                <a:solidFill>
                  <a:srgbClr val="FF0000"/>
                </a:solidFill>
              </a:rPr>
              <a:t>Refren:</a:t>
            </a:r>
            <a:r>
              <a:rPr lang="en-US" sz="2000" b="1" dirty="0" smtClean="0">
                <a:solidFill>
                  <a:srgbClr val="FF0000"/>
                </a:solidFill>
              </a:rPr>
              <a:t>                                                </a:t>
            </a:r>
            <a:r>
              <a:rPr lang="vi-VN" sz="2000" b="1" dirty="0" smtClean="0">
                <a:solidFill>
                  <a:srgbClr val="FF0000"/>
                </a:solidFill>
              </a:rPr>
              <a:t>Lasă </a:t>
            </a:r>
            <a:r>
              <a:rPr lang="vi-VN" sz="2000" b="1" dirty="0" smtClean="0">
                <a:solidFill>
                  <a:srgbClr val="FF0000"/>
                </a:solidFill>
              </a:rPr>
              <a:t>lumina să </a:t>
            </a:r>
            <a:r>
              <a:rPr lang="vi-VN" sz="2000" b="1" dirty="0" smtClean="0">
                <a:solidFill>
                  <a:srgbClr val="FF0000"/>
                </a:solidFill>
              </a:rPr>
              <a:t>ardă</a:t>
            </a:r>
            <a:r>
              <a:rPr lang="en-US" sz="2000" b="1" dirty="0" smtClean="0">
                <a:solidFill>
                  <a:srgbClr val="FF0000"/>
                </a:solidFill>
              </a:rPr>
              <a:t>                          </a:t>
            </a:r>
            <a:r>
              <a:rPr lang="vi-VN" sz="2000" b="1" dirty="0" smtClean="0">
                <a:solidFill>
                  <a:srgbClr val="FF0000"/>
                </a:solidFill>
              </a:rPr>
              <a:t>și </a:t>
            </a:r>
            <a:r>
              <a:rPr lang="vi-VN" sz="2000" b="1" dirty="0" smtClean="0">
                <a:solidFill>
                  <a:srgbClr val="FF0000"/>
                </a:solidFill>
              </a:rPr>
              <a:t>trimite-o pe un </a:t>
            </a:r>
            <a:r>
              <a:rPr lang="vi-VN" sz="2000" b="1" dirty="0" smtClean="0">
                <a:solidFill>
                  <a:srgbClr val="FF0000"/>
                </a:solidFill>
              </a:rPr>
              <a:t>val</a:t>
            </a:r>
            <a:r>
              <a:rPr lang="en-US" sz="2000" b="1" dirty="0" smtClean="0">
                <a:solidFill>
                  <a:srgbClr val="FF0000"/>
                </a:solidFill>
              </a:rPr>
              <a:t>                         </a:t>
            </a:r>
            <a:r>
              <a:rPr lang="vi-VN" sz="2000" b="1" dirty="0" smtClean="0">
                <a:solidFill>
                  <a:srgbClr val="FF0000"/>
                </a:solidFill>
              </a:rPr>
              <a:t>Ca </a:t>
            </a:r>
            <a:r>
              <a:rPr lang="vi-VN" sz="2000" b="1" dirty="0" smtClean="0">
                <a:solidFill>
                  <a:srgbClr val="FF0000"/>
                </a:solidFill>
              </a:rPr>
              <a:t>pe cel fără </a:t>
            </a:r>
            <a:r>
              <a:rPr lang="vi-VN" sz="2000" b="1" dirty="0" smtClean="0">
                <a:solidFill>
                  <a:srgbClr val="FF0000"/>
                </a:solidFill>
              </a:rPr>
              <a:t>putere,</a:t>
            </a:r>
            <a:r>
              <a:rPr lang="en-US" sz="2000" b="1" dirty="0" smtClean="0">
                <a:solidFill>
                  <a:srgbClr val="FF0000"/>
                </a:solidFill>
              </a:rPr>
              <a:t>                          </a:t>
            </a:r>
            <a:r>
              <a:rPr lang="vi-VN" sz="2000" b="1" dirty="0" smtClean="0">
                <a:solidFill>
                  <a:srgbClr val="FF0000"/>
                </a:solidFill>
              </a:rPr>
              <a:t>Să-l </a:t>
            </a:r>
            <a:r>
              <a:rPr lang="vi-VN" sz="2000" b="1" dirty="0" smtClean="0">
                <a:solidFill>
                  <a:srgbClr val="FF0000"/>
                </a:solidFill>
              </a:rPr>
              <a:t>salvezi, să-l duci la mal.</a:t>
            </a:r>
          </a:p>
          <a:p>
            <a:pPr algn="l"/>
            <a:endParaRPr lang="en-US" sz="20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endParaRPr lang="vi-VN" sz="20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vi-VN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Frate, lampa </a:t>
            </a:r>
            <a:r>
              <a:rPr lang="vi-VN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potrivește;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</a:t>
            </a:r>
            <a:r>
              <a:rPr lang="vi-VN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De </a:t>
            </a:r>
            <a:r>
              <a:rPr lang="vi-VN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furtună </a:t>
            </a:r>
            <a:r>
              <a:rPr lang="vi-VN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aruncat,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</a:t>
            </a:r>
            <a:r>
              <a:rPr lang="vi-VN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Un </a:t>
            </a:r>
            <a:r>
              <a:rPr lang="vi-VN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biet marinar </a:t>
            </a:r>
            <a:r>
              <a:rPr lang="vi-VN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așteaptă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</a:t>
            </a:r>
            <a:r>
              <a:rPr lang="vi-VN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Să </a:t>
            </a:r>
            <a:r>
              <a:rPr lang="vi-VN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fie, acum, salvat.</a:t>
            </a:r>
          </a:p>
          <a:p>
            <a:pPr algn="l"/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71</Words>
  <Application>Microsoft Office PowerPoint</Application>
  <PresentationFormat>On-screen Show (4:3)</PresentationFormat>
  <Paragraphs>8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Mila de sus strălucește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Mila de sus strălucește</dc:title>
  <dc:creator>mary</dc:creator>
  <cp:lastModifiedBy>mary</cp:lastModifiedBy>
  <cp:revision>5</cp:revision>
  <dcterms:created xsi:type="dcterms:W3CDTF">2019-08-14T19:50:01Z</dcterms:created>
  <dcterms:modified xsi:type="dcterms:W3CDTF">2019-08-16T17:48:19Z</dcterms:modified>
</cp:coreProperties>
</file>