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100" d="100"/>
          <a:sy n="100" d="100"/>
        </p:scale>
        <p:origin x="-821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DC48-3D68-4098-912F-82D2A929969E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AAD-A26D-47C1-9C2C-883124345C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DC48-3D68-4098-912F-82D2A929969E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AAD-A26D-47C1-9C2C-883124345C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DC48-3D68-4098-912F-82D2A929969E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AAD-A26D-47C1-9C2C-883124345C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DC48-3D68-4098-912F-82D2A929969E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AAD-A26D-47C1-9C2C-883124345C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DC48-3D68-4098-912F-82D2A929969E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AAD-A26D-47C1-9C2C-883124345C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DC48-3D68-4098-912F-82D2A929969E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AAD-A26D-47C1-9C2C-883124345C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DC48-3D68-4098-912F-82D2A929969E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AAD-A26D-47C1-9C2C-883124345C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DC48-3D68-4098-912F-82D2A929969E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AAD-A26D-47C1-9C2C-883124345C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DC48-3D68-4098-912F-82D2A929969E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AAD-A26D-47C1-9C2C-883124345C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DC48-3D68-4098-912F-82D2A929969E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AAD-A26D-47C1-9C2C-883124345C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DC48-3D68-4098-912F-82D2A929969E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AAD-A26D-47C1-9C2C-883124345C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2DC48-3D68-4098-912F-82D2A929969E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AAD-A26D-47C1-9C2C-883124345C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tamis Ang Magtiwala Kay H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1"/>
            <a:ext cx="5040560" cy="360040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/>
              <a:t>Matamis</a:t>
            </a:r>
            <a:r>
              <a:rPr lang="en-US" sz="4000" b="1" dirty="0" smtClean="0"/>
              <a:t>  </a:t>
            </a:r>
            <a:r>
              <a:rPr lang="en-US" sz="4000" b="1" dirty="0" err="1" smtClean="0"/>
              <a:t>ang</a:t>
            </a:r>
            <a:r>
              <a:rPr lang="en-US" sz="4000" dirty="0" smtClean="0"/>
              <a:t> 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magtiwala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2952328" cy="475252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Matamis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magtiwala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Kay Jesus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dakila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Lalasapin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ko’y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biyaya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At </a:t>
            </a:r>
            <a:r>
              <a:rPr lang="en-US" sz="1800" b="1" dirty="0" err="1" smtClean="0">
                <a:solidFill>
                  <a:schemeClr val="tx1"/>
                </a:solidFill>
              </a:rPr>
              <a:t>walang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hanggang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pala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Jesus, Jesus, </a:t>
            </a:r>
            <a:r>
              <a:rPr lang="en-US" sz="1800" b="1" dirty="0" err="1" smtClean="0">
                <a:solidFill>
                  <a:srgbClr val="FF0000"/>
                </a:solidFill>
              </a:rPr>
              <a:t>anong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tamis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Iyo’y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umiibig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Jesus, Jesus, </a:t>
            </a:r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nais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Iyo’y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manalig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Kay </a:t>
            </a:r>
            <a:r>
              <a:rPr lang="en-US" sz="1800" b="1" dirty="0" err="1" smtClean="0">
                <a:solidFill>
                  <a:schemeClr val="tx1"/>
                </a:solidFill>
              </a:rPr>
              <a:t>sarap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magtiwala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Sa dugong </a:t>
            </a:r>
            <a:r>
              <a:rPr lang="en-US" sz="1800" b="1" dirty="0" err="1" smtClean="0">
                <a:solidFill>
                  <a:schemeClr val="tx1"/>
                </a:solidFill>
              </a:rPr>
              <a:t>mapagpala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Sala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ko’y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nahugasan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,              At </a:t>
            </a:r>
            <a:r>
              <a:rPr lang="en-US" sz="1800" b="1" dirty="0" err="1" smtClean="0">
                <a:solidFill>
                  <a:schemeClr val="tx1"/>
                </a:solidFill>
              </a:rPr>
              <a:t>kanyang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pinalaya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Oo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tamis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Jesus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Na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aki’y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tumubos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Siyang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kaaliwang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lubos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At </a:t>
            </a:r>
            <a:r>
              <a:rPr lang="en-US" sz="1800" b="1" dirty="0" err="1" smtClean="0">
                <a:solidFill>
                  <a:schemeClr val="tx1"/>
                </a:solidFill>
              </a:rPr>
              <a:t>kabuhayang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puspos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Matamis  ang  magtiwala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Matamis Ang Magtiwala Kay Hesus</dc:title>
  <dc:creator>mary</dc:creator>
  <cp:lastModifiedBy>mary</cp:lastModifiedBy>
  <cp:revision>9</cp:revision>
  <dcterms:created xsi:type="dcterms:W3CDTF">2019-08-01T18:45:03Z</dcterms:created>
  <dcterms:modified xsi:type="dcterms:W3CDTF">2019-08-12T16:32:31Z</dcterms:modified>
</cp:coreProperties>
</file>