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6AB84-A466-465D-9AEC-9A57B34EF2E2}" type="datetimeFigureOut">
              <a:rPr lang="en-US" smtClean="0"/>
              <a:pPr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1C92E-A1AD-47ED-A408-8EA50FE1CE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mtegemea Mwoko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04056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Kumtegemea</a:t>
            </a:r>
            <a:r>
              <a:rPr lang="en-US" b="1" dirty="0" smtClean="0"/>
              <a:t> </a:t>
            </a:r>
            <a:r>
              <a:rPr lang="en-US" b="1" dirty="0" err="1" smtClean="0"/>
              <a:t>Mwokozi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92696"/>
            <a:ext cx="4788024" cy="398782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1.Kumtegemea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Kukubali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neon lake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moyoni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namwamini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nimemwona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thabiti</a:t>
            </a:r>
            <a:r>
              <a:rPr lang="en-US" sz="1800" b="1" dirty="0" smtClean="0">
                <a:solidFill>
                  <a:srgbClr val="FF0000"/>
                </a:solidFill>
              </a:rPr>
              <a:t>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Yesu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yu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thamani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ahadi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zake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kweli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damuyake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nimeoshwa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Kumtegemea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Mwokozi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kabisa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Napata,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uzima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Nafurahi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sababu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nimekutegemea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Rafiki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name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dawamu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9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Kumtegemea Mwokozi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Kumtegemea Mwokozi</dc:title>
  <dc:creator>mary</dc:creator>
  <cp:lastModifiedBy>mary</cp:lastModifiedBy>
  <cp:revision>7</cp:revision>
  <dcterms:created xsi:type="dcterms:W3CDTF">2019-08-01T18:28:51Z</dcterms:created>
  <dcterms:modified xsi:type="dcterms:W3CDTF">2019-08-13T21:00:47Z</dcterms:modified>
</cp:coreProperties>
</file>