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C431-4754-400C-8C47-8D79F87069EA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1BD3-124A-46F8-8C9A-09D130E77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C431-4754-400C-8C47-8D79F87069EA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1BD3-124A-46F8-8C9A-09D130E77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C431-4754-400C-8C47-8D79F87069EA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1BD3-124A-46F8-8C9A-09D130E77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C431-4754-400C-8C47-8D79F87069EA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1BD3-124A-46F8-8C9A-09D130E77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C431-4754-400C-8C47-8D79F87069EA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1BD3-124A-46F8-8C9A-09D130E77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C431-4754-400C-8C47-8D79F87069EA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1BD3-124A-46F8-8C9A-09D130E77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C431-4754-400C-8C47-8D79F87069EA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1BD3-124A-46F8-8C9A-09D130E77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C431-4754-400C-8C47-8D79F87069EA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1BD3-124A-46F8-8C9A-09D130E77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C431-4754-400C-8C47-8D79F87069EA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1BD3-124A-46F8-8C9A-09D130E77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C431-4754-400C-8C47-8D79F87069EA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1BD3-124A-46F8-8C9A-09D130E77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C431-4754-400C-8C47-8D79F87069EA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1BD3-124A-46F8-8C9A-09D130E779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BC431-4754-400C-8C47-8D79F87069EA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81BD3-124A-46F8-8C9A-09D130E779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o bom ami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214290"/>
            <a:ext cx="4786346" cy="500042"/>
          </a:xfrm>
        </p:spPr>
        <p:txBody>
          <a:bodyPr>
            <a:noAutofit/>
          </a:bodyPr>
          <a:lstStyle/>
          <a:p>
            <a:r>
              <a:rPr lang="en-US" b="1" dirty="0" smtClean="0"/>
              <a:t>Jesus, o </a:t>
            </a:r>
            <a:r>
              <a:rPr lang="en-US" b="1" dirty="0" err="1" smtClean="0"/>
              <a:t>bom</a:t>
            </a:r>
            <a:r>
              <a:rPr lang="en-US" b="1" dirty="0" smtClean="0"/>
              <a:t> amigo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8143932" cy="558270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Achei um bom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amigo  Jesus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Salvador                                                                              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escolhido dos milhares para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  Dos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vales é o lírio; é o forte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Mediador                    Que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purifica e guarda para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 Consolador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amado, meu protetor do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 Solicitude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minha toma a Si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                                              Dos </a:t>
            </a:r>
            <a:r>
              <a:rPr lang="pt-BR" sz="1800" b="1" dirty="0" smtClean="0">
                <a:solidFill>
                  <a:srgbClr val="FF0000"/>
                </a:solidFill>
              </a:rPr>
              <a:t>vales é o lírio, a estrela da </a:t>
            </a:r>
            <a:r>
              <a:rPr lang="pt-BR" sz="1800" b="1" dirty="0" smtClean="0">
                <a:solidFill>
                  <a:srgbClr val="FF0000"/>
                </a:solidFill>
              </a:rPr>
              <a:t>manhã  O </a:t>
            </a:r>
            <a:r>
              <a:rPr lang="pt-BR" sz="1800" b="1" dirty="0" smtClean="0">
                <a:solidFill>
                  <a:srgbClr val="FF0000"/>
                </a:solidFill>
              </a:rPr>
              <a:t>escolhido dos milhares para </a:t>
            </a:r>
            <a:r>
              <a:rPr lang="pt-BR" sz="1800" b="1" dirty="0" smtClean="0">
                <a:solidFill>
                  <a:srgbClr val="FF0000"/>
                </a:solidFill>
              </a:rPr>
              <a:t>mim Consolador </a:t>
            </a:r>
            <a:r>
              <a:rPr lang="pt-BR" sz="1800" b="1" dirty="0" smtClean="0">
                <a:solidFill>
                  <a:srgbClr val="FF0000"/>
                </a:solidFill>
              </a:rPr>
              <a:t>amado, meu protetor do </a:t>
            </a:r>
            <a:r>
              <a:rPr lang="pt-BR" sz="1800" b="1" dirty="0" smtClean="0">
                <a:solidFill>
                  <a:srgbClr val="FF0000"/>
                </a:solidFill>
              </a:rPr>
              <a:t>mal  Solicitude </a:t>
            </a:r>
            <a:r>
              <a:rPr lang="pt-BR" sz="1800" b="1" dirty="0" smtClean="0">
                <a:solidFill>
                  <a:srgbClr val="FF0000"/>
                </a:solidFill>
              </a:rPr>
              <a:t>minha toma a </a:t>
            </a:r>
            <a:r>
              <a:rPr lang="pt-BR" sz="1800" b="1" dirty="0" smtClean="0">
                <a:solidFill>
                  <a:srgbClr val="FF0000"/>
                </a:solidFill>
              </a:rPr>
              <a:t>Si                               Dos </a:t>
            </a:r>
            <a:r>
              <a:rPr lang="pt-BR" sz="1800" b="1" dirty="0" smtClean="0">
                <a:solidFill>
                  <a:srgbClr val="FF0000"/>
                </a:solidFill>
              </a:rPr>
              <a:t>vales é o lírio, a estrela da </a:t>
            </a:r>
            <a:r>
              <a:rPr lang="pt-BR" sz="1800" b="1" dirty="0" smtClean="0">
                <a:solidFill>
                  <a:srgbClr val="FF0000"/>
                </a:solidFill>
              </a:rPr>
              <a:t>manhã  O </a:t>
            </a:r>
            <a:r>
              <a:rPr lang="pt-BR" sz="1800" b="1" dirty="0" smtClean="0">
                <a:solidFill>
                  <a:srgbClr val="FF0000"/>
                </a:solidFill>
              </a:rPr>
              <a:t>escolhido dos milhares para mim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Levou-me as dores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todas  As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mágoas lhe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entreguei                                                              Minha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fortaleza é, na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tentação  Deixei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Ele tudo; os ídolos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queimei                                    Ele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conserva santo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coração  Que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mundo me abandone; persiga 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tentador Jesus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guarda até da vida o fim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desampara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 Nem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abandonará                                                                             Se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 e obediente 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viver  Um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muro é de fogo, que me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protegerá                                      Té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venha a mim o tempo de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morrer  Ao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céu então voando, Sua glória 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verei Onde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dor e a morte nunca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vêm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185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o bom amigo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Achei um bom amigo</dc:title>
  <dc:creator>mary</dc:creator>
  <cp:lastModifiedBy>user</cp:lastModifiedBy>
  <cp:revision>6</cp:revision>
  <dcterms:created xsi:type="dcterms:W3CDTF">2019-08-24T22:16:06Z</dcterms:created>
  <dcterms:modified xsi:type="dcterms:W3CDTF">2019-08-26T21:06:06Z</dcterms:modified>
</cp:coreProperties>
</file>