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BA712-70CA-418A-8C2C-B3040CFB25C9}" type="datetimeFigureOut">
              <a:rPr lang="en-US" smtClean="0"/>
              <a:pPr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2EAD8-B6D8-4265-A91D-32B314E5D6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r, bleib bei m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248472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Herr, </a:t>
            </a:r>
            <a:r>
              <a:rPr lang="en-US" b="1" dirty="0" err="1" smtClean="0"/>
              <a:t>bleib</a:t>
            </a:r>
            <a:r>
              <a:rPr lang="en-US" b="1" dirty="0" smtClean="0"/>
              <a:t> </a:t>
            </a:r>
            <a:r>
              <a:rPr lang="en-US" b="1" dirty="0" err="1" smtClean="0"/>
              <a:t>bei</a:t>
            </a:r>
            <a:r>
              <a:rPr lang="en-US" b="1" dirty="0" smtClean="0"/>
              <a:t> </a:t>
            </a:r>
            <a:r>
              <a:rPr lang="en-US" b="1" dirty="0" err="1" smtClean="0"/>
              <a:t>mir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5688632" cy="5616624"/>
          </a:xfrm>
        </p:spPr>
        <p:txBody>
          <a:bodyPr>
            <a:noAutofit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Bleib 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bei mir, Herr! Der Abend bricht herein.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kommt die Nacht, die Finsternis fällt ein.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fänd ich Trost, wärst du mein Gott nicht hier?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Hilf dem, der hilflos ist: Herr, bleib bei mir! </a:t>
            </a: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bald verebbt der Tag, das Leben weicht,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Lust verglimmt, der Erdenruhm verbleicht;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umringt von Fall und Wandel leben wir.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Unwandelbar bist du: Herr, bleib bei mir! </a:t>
            </a: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deiner Hand geführt, fürcht ich kein Leid,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kein Unglück, keiner Trübsal Bitterkeit.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ist der Tod, bist du mir Schild und Zier?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Stachel nimmst du ihm: Herr, bleib bei mir! </a:t>
            </a:r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alt 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 dein Kreuz vor, wenn mein Auge bricht;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Todesdunkel bleibe du mein Licht.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tagt, die Schatten fliehn, ich geh zu dir. </a:t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 Leben und im Tod, Herr, bleib bei mir! </a:t>
            </a:r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05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Herr, bleib bei mir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Bleib bei mir Herr</dc:title>
  <dc:creator>mary</dc:creator>
  <cp:lastModifiedBy>mary</cp:lastModifiedBy>
  <cp:revision>8</cp:revision>
  <dcterms:created xsi:type="dcterms:W3CDTF">2019-08-06T21:18:35Z</dcterms:created>
  <dcterms:modified xsi:type="dcterms:W3CDTF">2019-08-07T18:28:54Z</dcterms:modified>
</cp:coreProperties>
</file>