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6B38-E019-4791-82E0-19841B9945F3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546F1-6CB2-44CB-9DE6-2402E9ADB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6B38-E019-4791-82E0-19841B9945F3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546F1-6CB2-44CB-9DE6-2402E9ADB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6B38-E019-4791-82E0-19841B9945F3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546F1-6CB2-44CB-9DE6-2402E9ADB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6B38-E019-4791-82E0-19841B9945F3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546F1-6CB2-44CB-9DE6-2402E9ADB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6B38-E019-4791-82E0-19841B9945F3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546F1-6CB2-44CB-9DE6-2402E9ADB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6B38-E019-4791-82E0-19841B9945F3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546F1-6CB2-44CB-9DE6-2402E9ADB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6B38-E019-4791-82E0-19841B9945F3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546F1-6CB2-44CB-9DE6-2402E9ADB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6B38-E019-4791-82E0-19841B9945F3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546F1-6CB2-44CB-9DE6-2402E9ADB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6B38-E019-4791-82E0-19841B9945F3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546F1-6CB2-44CB-9DE6-2402E9ADB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6B38-E019-4791-82E0-19841B9945F3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546F1-6CB2-44CB-9DE6-2402E9ADB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6B38-E019-4791-82E0-19841B9945F3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546F1-6CB2-44CB-9DE6-2402E9ADB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E6B38-E019-4791-82E0-19841B9945F3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546F1-6CB2-44CB-9DE6-2402E9ADBD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Found a Friend in Jesus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llé Un Buen Ami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214291"/>
            <a:ext cx="4857784" cy="57150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Hallé</a:t>
            </a:r>
            <a:r>
              <a:rPr lang="en-US" b="1" dirty="0" smtClean="0"/>
              <a:t> Un </a:t>
            </a:r>
            <a:r>
              <a:rPr lang="en-US" b="1" dirty="0" err="1" smtClean="0"/>
              <a:t>Buen</a:t>
            </a:r>
            <a:r>
              <a:rPr lang="en-US" b="1" dirty="0" smtClean="0"/>
              <a:t> Amigo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1214422"/>
            <a:ext cx="8249000" cy="5308072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Hallé un buen amigo, Mi amado Salvador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Contaré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que ha hecho Él por mí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Hallándome perdido e indigno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pecador, Me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salvó y ya me guarda para sí.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salva del pecado, me guarda de Satán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Promete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estar conmigo hasta el fin.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Aleluia!Él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consuela mi tristeza, me quita todo afán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¡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Grandes cosas Cristo ha hecho para mí!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jamás me falta; jamás me dejará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Es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fuerte y poderoso Protector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mundo yo me aparto y de la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vanidad Para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consagrar mi vida a mi Señor.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el mundo me persigue, si sufro tentación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Confiado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Cristo puedo resistir.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Aleluia!La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victoria me es segura, y elevo mi canción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¡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Grandes cosas Cristo ha hecho para mí!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sé que Jesucristo muy pronto volverá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Y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entretanto me prepara un lugar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casa de su Padre, mansión de luz y paz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Do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creyente fiel con Él ha de morar.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Llegando a la gloria, con Él yo estaré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Contemplaré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rostro siempre allí.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Aleluia!Con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los santos redimidos gozoso cantaré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¡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Grandes cosas Cristo ha hecho para mí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217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Hallé Un Buen Amigo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Hallé Un Buen Amigo</dc:title>
  <dc:creator>mary</dc:creator>
  <cp:lastModifiedBy>user</cp:lastModifiedBy>
  <cp:revision>6</cp:revision>
  <dcterms:created xsi:type="dcterms:W3CDTF">2019-08-24T21:54:49Z</dcterms:created>
  <dcterms:modified xsi:type="dcterms:W3CDTF">2019-08-26T20:14:10Z</dcterms:modified>
</cp:coreProperties>
</file>