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0" d="100"/>
          <a:sy n="80" d="100"/>
        </p:scale>
        <p:origin x="-139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F9B8B-29A5-4C25-9DEC-E92E0B7B8EDB}" type="datetimeFigureOut">
              <a:rPr lang="en-US" smtClean="0"/>
              <a:t>8/5/2019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24F111-11CE-4A85-870F-0EE3842EB3C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onderful Savior Is Jesus My Lord2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Ein herrlicher Ret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0"/>
            <a:ext cx="6336704" cy="432048"/>
          </a:xfrm>
        </p:spPr>
        <p:txBody>
          <a:bodyPr>
            <a:normAutofit fontScale="90000"/>
          </a:bodyPr>
          <a:lstStyle/>
          <a:p>
            <a:r>
              <a:rPr lang="de-DE" b="1" dirty="0" smtClean="0"/>
              <a:t>Ein herrlicher Retter ist 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4248472" cy="5256584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herrlicher Retter ist Jesus, mein Herr,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Heiland und Helfer so treu!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birgt meine Seele im Felsen des Heils,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schenkt Gnade und Kraft 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glich neu.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Er birgt mich im Felsen des Heils wunderbar,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wo volle Erquickung ich fand.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Er bleibt mir in ewiger Liebe so nah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und deckt mich mit schützender Hand,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und deckt mich mit sch</a:t>
            </a:r>
            <a:r>
              <a:rPr lang="de-DE" b="1" dirty="0" smtClean="0">
                <a:solidFill>
                  <a:srgbClr val="FF0000"/>
                </a:solidFill>
              </a:rPr>
              <a:t>ü</a:t>
            </a:r>
            <a:r>
              <a:rPr lang="de-DE" b="1" dirty="0" smtClean="0">
                <a:solidFill>
                  <a:srgbClr val="FF0000"/>
                </a:solidFill>
              </a:rPr>
              <a:t>tzender Hand.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Ein herrlicher Retter ist Jesus, mein Herr,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nahm meine B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rde von mir!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lt mich im Kampfe, dass nichts mich bewegt;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Kraft meines Lebens ist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kr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 mich mit Gnade und Segen stets neu,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sst voll seines Geistes mich sein.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Nun juble und jauchze ich: Ehre sei Gott,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dass solch ein Erl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 ist mein!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h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llet mich ein in sein leuchtendes Kleid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hilft mir, dass vor ihm ich steh.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volle Erl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sung, die ewige Lieb'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r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ü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hmen ich dort in der 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ö</a:t>
            </a:r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192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Ein herrlicher Retter ist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 herrlicher Retter ist Jesus</dc:title>
  <dc:creator>mary</dc:creator>
  <cp:lastModifiedBy>mary</cp:lastModifiedBy>
  <cp:revision>11</cp:revision>
  <dcterms:created xsi:type="dcterms:W3CDTF">2019-08-05T20:36:19Z</dcterms:created>
  <dcterms:modified xsi:type="dcterms:W3CDTF">2019-08-05T22:06:21Z</dcterms:modified>
</cp:coreProperties>
</file>