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84669-2CEE-47FC-B419-46D6AFE016C2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9C580-AA7A-4B38-AC46-39093FDB1C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 wole f'oba Ologo ju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 </a:t>
            </a:r>
            <a:r>
              <a:rPr lang="en-US" b="1" dirty="0" err="1"/>
              <a:t>wole</a:t>
            </a:r>
            <a:r>
              <a:rPr lang="en-US" b="1" dirty="0"/>
              <a:t> </a:t>
            </a:r>
            <a:r>
              <a:rPr lang="en-US" b="1" dirty="0" err="1"/>
              <a:t>f'oba</a:t>
            </a:r>
            <a:r>
              <a:rPr lang="en-US" b="1" dirty="0"/>
              <a:t> </a:t>
            </a:r>
            <a:r>
              <a:rPr lang="en-US" b="1" dirty="0" err="1"/>
              <a:t>Ologo</a:t>
            </a:r>
            <a:r>
              <a:rPr lang="en-US" b="1" dirty="0"/>
              <a:t> </a:t>
            </a:r>
            <a:r>
              <a:rPr lang="en-US" b="1" dirty="0" err="1"/>
              <a:t>julo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7848872" cy="487409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igbani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‘nu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 so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e so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‘mole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je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mo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Aye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id ire mule,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igunwa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le so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itoju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?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afefe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imole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Itoju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nin’odo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Awa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erupe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aw’alailera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Alagbara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se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 ma juba Re, a o ma yin O.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190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 wole f'oba Ologo julo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 wole f'oba Ologo julo </dc:title>
  <dc:creator>mary</dc:creator>
  <cp:lastModifiedBy>mary</cp:lastModifiedBy>
  <cp:revision>6</cp:revision>
  <dcterms:created xsi:type="dcterms:W3CDTF">2022-06-13T16:08:43Z</dcterms:created>
  <dcterms:modified xsi:type="dcterms:W3CDTF">2022-06-13T16:42:29Z</dcterms:modified>
</cp:coreProperties>
</file>