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B01A-06D0-49AD-931C-4C818FB4F4D3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5C5CC-4E3E-4BDC-AF86-EB40181E4C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Break Bread Together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rodillas partimos hoy el 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404664"/>
            <a:ext cx="6840760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De rodillas partimos hoy el pan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556792"/>
            <a:ext cx="3888432" cy="439248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De rodillas partamos hoy el pan,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de rodillas partamos hoy el pan.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De rodillas estoy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adorándote con fervor,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¡oh Dios, apiádate de mí!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Compartamos la copa en gratitud,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compartamos la copa en gratitud.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De rodillas loemos al Señor,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de rodillas loemos al Señor.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rodillas partimos hoy el pan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rodillas partimos hoy el pan</dc:title>
  <dc:creator>mary</dc:creator>
  <cp:lastModifiedBy>mary</cp:lastModifiedBy>
  <cp:revision>5</cp:revision>
  <dcterms:created xsi:type="dcterms:W3CDTF">2019-08-02T21:21:39Z</dcterms:created>
  <dcterms:modified xsi:type="dcterms:W3CDTF">2022-03-08T19:43:41Z</dcterms:modified>
</cp:coreProperties>
</file>