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7B04B-C4DE-440E-A891-498C0BBAC5BB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E71-D23E-464F-9F1C-99063804685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soul in sad exile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Haven van ru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16631"/>
            <a:ext cx="4176464" cy="57606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 Haven van rust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6336704" cy="540060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‘k Zwierf eenzaam en bang  op een zee van verdriet.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Zover van de veilige kust.  Toen hoord’ ik een stem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zeggend: komt nu tot Hem.  En ik kwam in een Haven van rust.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Dan vind ik mijn lust  in die Haven van rust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en vrees voor de stromen niet meer.  De kracht van d’ orkaan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richt geen onheil meer aan,  ‘k ben veilig bij Jezus, mijn Heer.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zie hoe vol liefde uw Redder u wacht.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weet van uw scheepje in nood. Kom, hoor naar zijn stem,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zoek uw toevlucht bij Hem, want waarlijk, Zijn liefde is groot.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storm is voorbij  en de lucht is geklaard,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vrees wijkt nu weer in het hart.  Hij sprak met Zijn stem,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de wind hoort naar Hem,  en ik voelde niet langer de smart.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167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 Haven van rust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Haven van rust </dc:title>
  <dc:creator>mary</dc:creator>
  <cp:lastModifiedBy>mary</cp:lastModifiedBy>
  <cp:revision>3</cp:revision>
  <dcterms:created xsi:type="dcterms:W3CDTF">2019-08-14T21:16:01Z</dcterms:created>
  <dcterms:modified xsi:type="dcterms:W3CDTF">2019-08-14T21:54:54Z</dcterms:modified>
</cp:coreProperties>
</file>