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AC03-EC9E-4B35-A1E7-6520F7FC2B2B}" type="datetimeFigureOut">
              <a:rPr lang="en-US" smtClean="0"/>
              <a:pPr/>
              <a:t>8/11/2019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9C4B-BD4D-46D4-A113-232637D17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AC03-EC9E-4B35-A1E7-6520F7FC2B2B}" type="datetimeFigureOut">
              <a:rPr lang="en-US" smtClean="0"/>
              <a:pPr/>
              <a:t>8/11/2019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9C4B-BD4D-46D4-A113-232637D17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AC03-EC9E-4B35-A1E7-6520F7FC2B2B}" type="datetimeFigureOut">
              <a:rPr lang="en-US" smtClean="0"/>
              <a:pPr/>
              <a:t>8/11/2019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9C4B-BD4D-46D4-A113-232637D17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AC03-EC9E-4B35-A1E7-6520F7FC2B2B}" type="datetimeFigureOut">
              <a:rPr lang="en-US" smtClean="0"/>
              <a:pPr/>
              <a:t>8/11/2019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9C4B-BD4D-46D4-A113-232637D17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AC03-EC9E-4B35-A1E7-6520F7FC2B2B}" type="datetimeFigureOut">
              <a:rPr lang="en-US" smtClean="0"/>
              <a:pPr/>
              <a:t>8/11/2019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9C4B-BD4D-46D4-A113-232637D17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AC03-EC9E-4B35-A1E7-6520F7FC2B2B}" type="datetimeFigureOut">
              <a:rPr lang="en-US" smtClean="0"/>
              <a:pPr/>
              <a:t>8/11/2019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9C4B-BD4D-46D4-A113-232637D17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AC03-EC9E-4B35-A1E7-6520F7FC2B2B}" type="datetimeFigureOut">
              <a:rPr lang="en-US" smtClean="0"/>
              <a:pPr/>
              <a:t>8/11/2019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9C4B-BD4D-46D4-A113-232637D17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AC03-EC9E-4B35-A1E7-6520F7FC2B2B}" type="datetimeFigureOut">
              <a:rPr lang="en-US" smtClean="0"/>
              <a:pPr/>
              <a:t>8/11/2019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9C4B-BD4D-46D4-A113-232637D17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AC03-EC9E-4B35-A1E7-6520F7FC2B2B}" type="datetimeFigureOut">
              <a:rPr lang="en-US" smtClean="0"/>
              <a:pPr/>
              <a:t>8/11/2019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9C4B-BD4D-46D4-A113-232637D17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AC03-EC9E-4B35-A1E7-6520F7FC2B2B}" type="datetimeFigureOut">
              <a:rPr lang="en-US" smtClean="0"/>
              <a:pPr/>
              <a:t>8/11/2019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9C4B-BD4D-46D4-A113-232637D17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9AC03-EC9E-4B35-A1E7-6520F7FC2B2B}" type="datetimeFigureOut">
              <a:rPr lang="en-US" smtClean="0"/>
              <a:pPr/>
              <a:t>8/11/2019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9C4B-BD4D-46D4-A113-232637D17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9AC03-EC9E-4B35-A1E7-6520F7FC2B2B}" type="datetimeFigureOut">
              <a:rPr lang="en-US" smtClean="0"/>
              <a:pPr/>
              <a:t>8/11/2019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99C4B-BD4D-46D4-A113-232637D171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IS SO SWEET TO TRUST IN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u Isus Mântuitor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4680520" cy="504056"/>
          </a:xfrm>
        </p:spPr>
        <p:txBody>
          <a:bodyPr>
            <a:normAutofit fontScale="90000"/>
          </a:bodyPr>
          <a:lstStyle/>
          <a:p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 Isus Mântuitorul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24744"/>
            <a:ext cx="6264696" cy="4946104"/>
          </a:xfrm>
        </p:spPr>
        <p:txBody>
          <a:bodyPr>
            <a:noAutofit/>
          </a:bodyPr>
          <a:lstStyle/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 Isus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Mântuitorul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Cât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mă simt de fericit!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Stând pe a Lui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promisiune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Viaţă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 dar eu am primit.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rgbClr val="FF0000"/>
                </a:solidFill>
              </a:rPr>
              <a:t>Refren:</a:t>
            </a:r>
            <a:br>
              <a:rPr lang="vi-VN" sz="1800" b="1" dirty="0" smtClean="0">
                <a:solidFill>
                  <a:srgbClr val="FF0000"/>
                </a:solidFill>
              </a:rPr>
            </a:br>
            <a:r>
              <a:rPr lang="vi-VN" sz="1800" b="1" dirty="0" smtClean="0">
                <a:solidFill>
                  <a:srgbClr val="FF0000"/>
                </a:solidFill>
              </a:rPr>
              <a:t>Isus, Isus, cum Te iubesc</a:t>
            </a:r>
            <a:r>
              <a:rPr lang="vi-VN" sz="1800" b="1" dirty="0" smtClean="0">
                <a:solidFill>
                  <a:srgbClr val="FF0000"/>
                </a:solidFill>
              </a:rPr>
              <a:t>!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vi-VN" sz="1800" b="1" dirty="0" smtClean="0">
                <a:solidFill>
                  <a:srgbClr val="FF0000"/>
                </a:solidFill>
              </a:rPr>
              <a:t>Cum </a:t>
            </a:r>
            <a:r>
              <a:rPr lang="vi-VN" sz="1800" b="1" dirty="0" smtClean="0">
                <a:solidFill>
                  <a:srgbClr val="FF0000"/>
                </a:solidFill>
              </a:rPr>
              <a:t>mă-ncred Ţie de mult!</a:t>
            </a:r>
            <a:br>
              <a:rPr lang="vi-VN" sz="1800" b="1" dirty="0" smtClean="0">
                <a:solidFill>
                  <a:srgbClr val="FF0000"/>
                </a:solidFill>
              </a:rPr>
            </a:br>
            <a:r>
              <a:rPr lang="vi-VN" sz="1800" b="1" dirty="0" smtClean="0">
                <a:solidFill>
                  <a:srgbClr val="FF0000"/>
                </a:solidFill>
              </a:rPr>
              <a:t>Isus, Isus, scumpe Isus</a:t>
            </a:r>
            <a:r>
              <a:rPr lang="vi-VN" sz="1800" b="1" dirty="0" smtClean="0">
                <a:solidFill>
                  <a:srgbClr val="FF0000"/>
                </a:solidFill>
              </a:rPr>
              <a:t>!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vi-VN" sz="1800" b="1" dirty="0" smtClean="0">
                <a:solidFill>
                  <a:srgbClr val="FF0000"/>
                </a:solidFill>
              </a:rPr>
              <a:t>De-a </a:t>
            </a:r>
            <a:r>
              <a:rPr lang="vi-VN" sz="1800" b="1" dirty="0" smtClean="0">
                <a:solidFill>
                  <a:srgbClr val="FF0000"/>
                </a:solidFill>
              </a:rPr>
              <a:t>Ta voce am s-ascult!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 Isus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Mântuitorul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Cât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mă simt de fericit!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Inima-mi se-ncrede-n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Domnul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Şi-n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sângele Lui sfânt.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Doar Isus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Mântuitorul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spălat al meu păcat!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Căci primi-voi de la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Domnul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Pacea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fericirea Sa!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 Isus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Mântuitorul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Mântuirea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 aflat!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Totdeauna în a mea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viaţă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Doamne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vreau a mă-nsoţi!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 Isus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Mântuitorul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Cât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mă simt de fericit!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Inima-mi se-ncrede-n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Domnul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Şi-n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sângele Lui sfânt.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12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Cu Isus Mântuitorul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 Isus Mântuitorul</dc:title>
  <dc:creator>mary</dc:creator>
  <cp:lastModifiedBy>mary</cp:lastModifiedBy>
  <cp:revision>6</cp:revision>
  <dcterms:created xsi:type="dcterms:W3CDTF">2019-08-01T16:23:06Z</dcterms:created>
  <dcterms:modified xsi:type="dcterms:W3CDTF">2019-08-11T21:32:04Z</dcterms:modified>
</cp:coreProperties>
</file>