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1" d="100"/>
          <a:sy n="71" d="100"/>
        </p:scale>
        <p:origin x="-166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0370-9989-4A23-A124-C8DA499608E7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83B9-321E-4435-A32E-2770187165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'est si doux  de croire en Jé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94519"/>
          </a:xfrm>
        </p:spPr>
        <p:txBody>
          <a:bodyPr/>
          <a:lstStyle/>
          <a:p>
            <a:r>
              <a:rPr lang="fr-FR" b="1" dirty="0" smtClean="0"/>
              <a:t>C'est si doux  de croire en Jésus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6408712" cy="4752528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C'est si doux  de croire en Jésus  S’appuyant sur ses promesses        Sa parole est source de salut  Pour quiconque y croit sans cesse.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</a:t>
            </a:r>
            <a:r>
              <a:rPr lang="fr-FR" sz="1800" b="1" dirty="0" smtClean="0">
                <a:solidFill>
                  <a:srgbClr val="FF0000"/>
                </a:solidFill>
              </a:rPr>
              <a:t>Jésus, Jésus plus encore Je veux te dire mon amour                     Jésus, Jésus précieux  Jésus En toi je croirai toujours.</a:t>
            </a:r>
          </a:p>
          <a:p>
            <a:pPr algn="l"/>
            <a:endParaRPr lang="fr-FR" sz="1800" b="1" dirty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C'est si doux  de croire en Jésus  Par son précieux  sang versé          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fr-FR" sz="1800" b="1" dirty="0" smtClean="0">
                <a:solidFill>
                  <a:schemeClr val="tx1"/>
                </a:solidFill>
              </a:rPr>
              <a:t>  efface tous nos </a:t>
            </a:r>
            <a:r>
              <a:rPr lang="fr-FR" sz="1800" b="1" dirty="0" smtClean="0">
                <a:solidFill>
                  <a:schemeClr val="tx1"/>
                </a:solidFill>
              </a:rPr>
              <a:t>péchés  Et nous met en liberté</a:t>
            </a:r>
          </a:p>
          <a:p>
            <a:pPr algn="l"/>
            <a:endParaRPr lang="fr-FR" sz="1800" b="1" dirty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Qui,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c'est  doux  de croire en Jésus   Plus jamais l’on n’est le même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Celui qui, en lui se confie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donne paix et joie supr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ême</a:t>
            </a:r>
          </a:p>
          <a:p>
            <a:pPr algn="l"/>
            <a:endParaRPr lang="fr-F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quel bonheur de </a:t>
            </a:r>
            <a:r>
              <a:rPr lang="fr-FR" sz="1800" b="1" dirty="0" smtClean="0">
                <a:solidFill>
                  <a:schemeClr val="tx1"/>
                </a:solidFill>
              </a:rPr>
              <a:t>croire en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Jésus-Christ  l’ami  fidèle.       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Avec moi, de jour comme de nuit Son amour est   </a:t>
            </a:r>
            <a:r>
              <a:rPr lang="fr-FR" sz="1800" b="1" dirty="0" smtClean="0">
                <a:solidFill>
                  <a:schemeClr val="tx1"/>
                </a:solidFill>
              </a:rPr>
              <a:t>éternel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127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C'est si doux  de croire en Jésus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C'est si doux  de croire en Jésus</dc:title>
  <dc:creator>mary</dc:creator>
  <cp:lastModifiedBy>mary</cp:lastModifiedBy>
  <cp:revision>14</cp:revision>
  <dcterms:created xsi:type="dcterms:W3CDTF">2019-08-13T19:04:13Z</dcterms:created>
  <dcterms:modified xsi:type="dcterms:W3CDTF">2019-08-13T20:35:38Z</dcterms:modified>
</cp:coreProperties>
</file>