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8D3E-C2DD-4AE4-84A6-3EA682B5C610}" type="datetimeFigureOut">
              <a:rPr lang="en-US" smtClean="0"/>
              <a:pPr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62C7D-4E21-4D9A-992F-79AD6BF7F7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 ti dun lati gba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824536" cy="33265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dun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2664296" cy="48740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gege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lor'ileri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gbagbo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l'Oluwa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i="1" dirty="0" smtClean="0"/>
          </a:p>
          <a:p>
            <a:pPr algn="l"/>
            <a:r>
              <a:rPr lang="en-US" sz="1800" b="1" i="1" dirty="0" smtClean="0">
                <a:solidFill>
                  <a:srgbClr val="FF0000"/>
                </a:solidFill>
              </a:rPr>
              <a:t>Chorus                              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i="1" dirty="0">
                <a:solidFill>
                  <a:srgbClr val="FF0000"/>
                </a:solidFill>
              </a:rPr>
              <a:t>, </a:t>
            </a:r>
            <a:r>
              <a:rPr lang="en-US" sz="1800" b="1" i="1" dirty="0" err="1">
                <a:solidFill>
                  <a:srgbClr val="FF0000"/>
                </a:solidFill>
              </a:rPr>
              <a:t>Jesu</a:t>
            </a:r>
            <a:r>
              <a:rPr lang="en-US" sz="1800" b="1" i="1" dirty="0">
                <a:solidFill>
                  <a:srgbClr val="FF0000"/>
                </a:solidFill>
              </a:rPr>
              <a:t>, </a:t>
            </a:r>
            <a:r>
              <a:rPr lang="en-US" sz="1800" b="1" i="1" dirty="0" err="1">
                <a:solidFill>
                  <a:srgbClr val="FF0000"/>
                </a:solidFill>
              </a:rPr>
              <a:t>emi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gbagbo</a:t>
            </a:r>
            <a:r>
              <a:rPr lang="en-US" sz="1800" b="1" i="1" dirty="0">
                <a:solidFill>
                  <a:srgbClr val="FF0000"/>
                </a:solidFill>
              </a:rPr>
              <a:t/>
            </a:r>
            <a:br>
              <a:rPr lang="en-US" sz="1800" b="1" i="1" dirty="0">
                <a:solidFill>
                  <a:srgbClr val="FF0000"/>
                </a:solidFill>
              </a:rPr>
            </a:br>
            <a:r>
              <a:rPr lang="en-US" sz="1800" b="1" i="1" dirty="0">
                <a:solidFill>
                  <a:srgbClr val="FF0000"/>
                </a:solidFill>
              </a:rPr>
              <a:t>Mo </a:t>
            </a:r>
            <a:r>
              <a:rPr lang="en-US" sz="1800" b="1" i="1" dirty="0" err="1">
                <a:solidFill>
                  <a:srgbClr val="FF0000"/>
                </a:solidFill>
              </a:rPr>
              <a:t>gbekele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ngbagbogbo</a:t>
            </a:r>
            <a:r>
              <a:rPr lang="en-US" sz="1800" b="1" i="1" dirty="0">
                <a:solidFill>
                  <a:srgbClr val="FF0000"/>
                </a:solidFill>
              </a:rPr>
              <a:t/>
            </a:r>
            <a:br>
              <a:rPr lang="en-US" sz="1800" b="1" i="1" dirty="0">
                <a:solidFill>
                  <a:srgbClr val="FF0000"/>
                </a:solidFill>
              </a:rPr>
            </a:br>
            <a:r>
              <a:rPr lang="en-US" sz="1800" b="1" i="1" dirty="0" err="1">
                <a:solidFill>
                  <a:srgbClr val="FF0000"/>
                </a:solidFill>
              </a:rPr>
              <a:t>Jesu</a:t>
            </a:r>
            <a:r>
              <a:rPr lang="en-US" sz="1800" b="1" i="1" dirty="0">
                <a:solidFill>
                  <a:srgbClr val="FF0000"/>
                </a:solidFill>
              </a:rPr>
              <a:t>, </a:t>
            </a:r>
            <a:r>
              <a:rPr lang="en-US" sz="1800" b="1" i="1" dirty="0" err="1">
                <a:solidFill>
                  <a:srgbClr val="FF0000"/>
                </a:solidFill>
              </a:rPr>
              <a:t>Jesu</a:t>
            </a:r>
            <a:r>
              <a:rPr lang="en-US" sz="1800" b="1" i="1" dirty="0">
                <a:solidFill>
                  <a:srgbClr val="FF0000"/>
                </a:solidFill>
              </a:rPr>
              <a:t>, </a:t>
            </a:r>
            <a:r>
              <a:rPr lang="en-US" sz="1800" b="1" i="1" dirty="0" err="1">
                <a:solidFill>
                  <a:srgbClr val="FF0000"/>
                </a:solidFill>
              </a:rPr>
              <a:t>Alabukun</a:t>
            </a:r>
            <a:r>
              <a:rPr lang="en-US" sz="1800" b="1" i="1" dirty="0">
                <a:solidFill>
                  <a:srgbClr val="FF0000"/>
                </a:solidFill>
              </a:rPr>
              <a:t/>
            </a:r>
            <a:br>
              <a:rPr lang="en-US" sz="1800" b="1" i="1" dirty="0">
                <a:solidFill>
                  <a:srgbClr val="FF0000"/>
                </a:solidFill>
              </a:rPr>
            </a:br>
            <a:r>
              <a:rPr lang="en-US" sz="1800" b="1" i="1" dirty="0" err="1">
                <a:solidFill>
                  <a:srgbClr val="FF0000"/>
                </a:solidFill>
              </a:rPr>
              <a:t>Ki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nle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</a:rPr>
              <a:t>gbekele</a:t>
            </a:r>
            <a:r>
              <a:rPr lang="en-US" sz="1800" b="1" i="1" dirty="0">
                <a:solidFill>
                  <a:srgbClr val="FF0000"/>
                </a:solidFill>
              </a:rPr>
              <a:t> O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si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pPr algn="l"/>
            <a:r>
              <a:rPr lang="en-US" sz="1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gbeje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wenumo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Sin'eje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wenumo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nk'ara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ngb'ayo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isimi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gb'eke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le O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Alabukun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mo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N'toju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d'opin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 ti dun lati gba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 ti dun lati gba Jesu</dc:title>
  <dc:creator>mary</dc:creator>
  <cp:lastModifiedBy>mary</cp:lastModifiedBy>
  <cp:revision>8</cp:revision>
  <dcterms:created xsi:type="dcterms:W3CDTF">2019-08-01T18:36:32Z</dcterms:created>
  <dcterms:modified xsi:type="dcterms:W3CDTF">2019-08-12T17:00:09Z</dcterms:modified>
</cp:coreProperties>
</file>