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35057-5B4C-473F-9C86-29ED8011DAA2}" type="datetimeFigureOut">
              <a:rPr lang="en-US" smtClean="0"/>
              <a:t>8/9/2019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3CA1A-3C1B-4C1C-8E8F-7721AAFF96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ijf bij mij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744416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Blijf</a:t>
            </a:r>
            <a:r>
              <a:rPr lang="en-US" b="1" dirty="0" smtClean="0"/>
              <a:t> </a:t>
            </a:r>
            <a:r>
              <a:rPr lang="en-US" b="1" dirty="0" err="1" smtClean="0"/>
              <a:t>bij</a:t>
            </a:r>
            <a:r>
              <a:rPr lang="en-US" b="1" dirty="0" smtClean="0"/>
              <a:t> </a:t>
            </a:r>
            <a:r>
              <a:rPr lang="en-US" b="1" dirty="0" err="1" smtClean="0"/>
              <a:t>mij</a:t>
            </a:r>
            <a:r>
              <a:rPr lang="en-US" b="1" dirty="0" smtClean="0"/>
              <a:t> </a:t>
            </a:r>
            <a:r>
              <a:rPr lang="en-US" b="1" dirty="0" err="1" smtClean="0"/>
              <a:t>Heer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5184576" cy="5472608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Blijf bij mij, Heer, want d' avond is nabij.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dag verduistert, Here, blijf bij mij!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and're hulp m' ontbreekt, geluk m' ontvliedt,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hulpelozen hulp, verlaat mij niet!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 Heb U altijd van node, dag en nacht,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slechts uw genâ verwint des bozen macht.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kan als Gij mijn gids en sterkte zijn?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Blijf bij mij, Heer, in nacht en zonneschijn!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vijand vrees ik, als Gij bij mij zijt.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Tranen en leed zijn zonder bitterheid.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is, o dood, uw schrik, graf waar uw eer?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Meer dan overwinnaar blijf ik in den Heer!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Houd hoog uw kruis voor mijn verdonk'rend oog,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in de schemer, leid mij naar omhoog!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morgen daagt, de schaduw gaat voorbij: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dood en leven, Heer, blijf mij nabij!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Blijf bij mij Heer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Blijf bij mij Heer </dc:title>
  <dc:creator>mary</dc:creator>
  <cp:lastModifiedBy>mary</cp:lastModifiedBy>
  <cp:revision>2</cp:revision>
  <dcterms:created xsi:type="dcterms:W3CDTF">2019-08-09T16:37:05Z</dcterms:created>
  <dcterms:modified xsi:type="dcterms:W3CDTF">2019-08-09T17:29:59Z</dcterms:modified>
</cp:coreProperties>
</file>