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8F27-1DFD-4932-B1CA-4ED0FC82CE0B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D9072-C8F5-455B-B116-A57F216FDC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Rey ador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 Rey </a:t>
            </a:r>
            <a:r>
              <a:rPr lang="en-US" b="1" dirty="0" err="1" smtClean="0"/>
              <a:t>adorad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032448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Al Rey adorad, grandioso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gratitud cantad de su amor.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Anciano de días, el gran Defensor,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gloria vestido, le damos loor.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Decid de su amor, su gracia cantad;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Vestido de luz y de majestad.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carro de fuego en las nubes mirad;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negras sus huellas en la tempestad.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¿Quién puede tu providencia contar?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tu aire me das para respirar.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valles y en montes alumbra tu luz,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gran dulzura me cuida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Muy frágiles son los hombres aquí,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por tu bondad confiamos en ti.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misericordia ¡cuán firme! ¡cuán fiel!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Creador, Salvador y Amigo es Él.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 Rey adorad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Rey adorad </dc:title>
  <dc:creator>mary</dc:creator>
  <cp:lastModifiedBy>mary</cp:lastModifiedBy>
  <cp:revision>5</cp:revision>
  <dcterms:created xsi:type="dcterms:W3CDTF">2019-08-16T21:20:18Z</dcterms:created>
  <dcterms:modified xsi:type="dcterms:W3CDTF">2022-02-17T18:32:11Z</dcterms:modified>
</cp:coreProperties>
</file>