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CF14F-9CCF-4034-AD86-C7A357962EBE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5B621-6A9D-4EA9-A96B-E14DF5BF74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or the beauty of the Earth(Michelle swift).pn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름다운 하늘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1"/>
            <a:ext cx="3168352" cy="432048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아름다운 하늘과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4896544" cy="511256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아름다운 하늘과 묘한 세상 주시고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많은 사랑 베풀어 우리 길러 주시니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후</a:t>
            </a:r>
            <a:r>
              <a:rPr lang="ko-KR" altLang="en-US" b="1" dirty="0">
                <a:solidFill>
                  <a:srgbClr val="FF0000"/>
                </a:solidFill>
              </a:rPr>
              <a:t>렴</a:t>
            </a:r>
            <a:endParaRPr lang="en-US" altLang="ko-KR" b="1" dirty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    우리 주님 예수께 감사 찬송합니다</a:t>
            </a:r>
            <a:r>
              <a:rPr lang="en-US" altLang="ko-KR" b="1" dirty="0" smtClean="0">
                <a:solidFill>
                  <a:srgbClr val="FF0000"/>
                </a:solidFill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</a:rPr>
              <a:t>아멘</a:t>
            </a:r>
            <a:r>
              <a:rPr lang="en-US" altLang="ko-KR" b="1" dirty="0" smtClean="0">
                <a:solidFill>
                  <a:srgbClr val="FF0000"/>
                </a:solidFill>
              </a:rPr>
              <a:t>)</a:t>
            </a:r>
            <a:r>
              <a:rPr lang="ko-KR" altLang="en-US" b="1" dirty="0" smtClean="0">
                <a:solidFill>
                  <a:srgbClr val="FF0000"/>
                </a:solidFill>
              </a:rPr>
              <a:t/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산과 들의 초목을 울창하게 하시고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달과 별의 광채를 밤에 보여 주시니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눈과 귀를 밝히사 맘과 뜻이 합하고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신기하게 움직여 묘한 조화 이루니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부모자녀 애정과 형제자매 우애와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친구들의 사랑을 나누도록 하시니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거룩한 손 가지고 봉사하는 교회가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순결함과 사랑을 나타내게 하시니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주는 인류 위하여 십자가에 달리사</a:t>
            </a:r>
            <a:b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땅에 평화 이루고 하늘 기쁨 주시니         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아름다운 하늘과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아름다운 하늘과 </dc:title>
  <dc:creator>mary</dc:creator>
  <cp:lastModifiedBy>mary</cp:lastModifiedBy>
  <cp:revision>7</cp:revision>
  <dcterms:created xsi:type="dcterms:W3CDTF">2017-09-04T01:36:55Z</dcterms:created>
  <dcterms:modified xsi:type="dcterms:W3CDTF">2019-07-08T01:57:36Z</dcterms:modified>
</cp:coreProperties>
</file>