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74A62-0C60-48DF-9721-6BE67D36074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0479D-3C1A-4BEA-BD30-25532F9806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74A62-0C60-48DF-9721-6BE67D36074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0479D-3C1A-4BEA-BD30-25532F9806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74A62-0C60-48DF-9721-6BE67D36074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0479D-3C1A-4BEA-BD30-25532F9806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74A62-0C60-48DF-9721-6BE67D36074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0479D-3C1A-4BEA-BD30-25532F9806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74A62-0C60-48DF-9721-6BE67D36074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0479D-3C1A-4BEA-BD30-25532F9806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74A62-0C60-48DF-9721-6BE67D36074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0479D-3C1A-4BEA-BD30-25532F9806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74A62-0C60-48DF-9721-6BE67D36074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0479D-3C1A-4BEA-BD30-25532F9806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74A62-0C60-48DF-9721-6BE67D36074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0479D-3C1A-4BEA-BD30-25532F9806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74A62-0C60-48DF-9721-6BE67D36074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0479D-3C1A-4BEA-BD30-25532F9806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74A62-0C60-48DF-9721-6BE67D36074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0479D-3C1A-4BEA-BD30-25532F9806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74A62-0C60-48DF-9721-6BE67D36074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0479D-3C1A-4BEA-BD30-25532F9806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74A62-0C60-48DF-9721-6BE67D36074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0479D-3C1A-4BEA-BD30-25532F9806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點名時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332656"/>
            <a:ext cx="2304256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點名時候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5328592" cy="3960440"/>
          </a:xfrm>
        </p:spPr>
        <p:txBody>
          <a:bodyPr>
            <a:norm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主耶穌再臨那日，必要高聲吹起號筒，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那永遠光明清白華麗早晨，凡世上得救的人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必在那邊一同相會，在那邊點名，我亦必在其中。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在那邊點名的時候，在那邊點名的時候，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在那邊點名的時候，在那邊點名我亦必在其內。 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凡信主而死的人，都必在那早晨復活，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大榮耀光輝燦爛何等快樂！蒙揀選得勝的人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都在天空一同相會，在那邊點名，我亦必在其中。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點名時候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点名时候</dc:title>
  <dc:creator>mary</dc:creator>
  <cp:lastModifiedBy>mary</cp:lastModifiedBy>
  <cp:revision>5</cp:revision>
  <dcterms:created xsi:type="dcterms:W3CDTF">2019-07-21T22:01:24Z</dcterms:created>
  <dcterms:modified xsi:type="dcterms:W3CDTF">2019-07-21T23:05:58Z</dcterms:modified>
</cp:coreProperties>
</file>