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1E5F-83EA-4324-9A83-687294D9BA8A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3B76-E0BC-4CFD-9ECD-9CB34F8E8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1E5F-83EA-4324-9A83-687294D9BA8A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3B76-E0BC-4CFD-9ECD-9CB34F8E8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1E5F-83EA-4324-9A83-687294D9BA8A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3B76-E0BC-4CFD-9ECD-9CB34F8E8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1E5F-83EA-4324-9A83-687294D9BA8A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3B76-E0BC-4CFD-9ECD-9CB34F8E8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1E5F-83EA-4324-9A83-687294D9BA8A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3B76-E0BC-4CFD-9ECD-9CB34F8E8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1E5F-83EA-4324-9A83-687294D9BA8A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3B76-E0BC-4CFD-9ECD-9CB34F8E8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1E5F-83EA-4324-9A83-687294D9BA8A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3B76-E0BC-4CFD-9ECD-9CB34F8E8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1E5F-83EA-4324-9A83-687294D9BA8A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3B76-E0BC-4CFD-9ECD-9CB34F8E8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1E5F-83EA-4324-9A83-687294D9BA8A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3B76-E0BC-4CFD-9ECD-9CB34F8E8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1E5F-83EA-4324-9A83-687294D9BA8A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3B76-E0BC-4CFD-9ECD-9CB34F8E8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1E5F-83EA-4324-9A83-687294D9BA8A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3B76-E0BC-4CFD-9ECD-9CB34F8E8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F1E5F-83EA-4324-9A83-687294D9BA8A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83B76-E0BC-4CFD-9ECD-9CB34F8E8A88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구주를 생각만 해도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穌每逢想念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3960440" cy="50648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耶穌每逢想念你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4104456" cy="511256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耶稣，每逢想念着祢，甜美充满心怀；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若能到祢面前安息，何等令我畅快。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口虽唱尽心难思量，记忆中更难觅；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那有圣名甜美芬芳，能舆主名相比？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痛悔之心得着盼望，温柔者得欢畅；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有人跌倒蒙祢恩典，寻找的必寻见。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zh-CN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但那寻见的人如何？口笔难述主爱；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蒙爱的人才能知道，主爱深厚奇妙！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耶稣，是我唯一快乐，是我将来赏赐；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唯有耶稣是我荣耀，直到无穷尽时。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176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耶穌每逢想念你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耶穌每逢想念你 </dc:title>
  <dc:creator>mary</dc:creator>
  <cp:lastModifiedBy>mary</cp:lastModifiedBy>
  <cp:revision>6</cp:revision>
  <dcterms:created xsi:type="dcterms:W3CDTF">2019-07-16T21:10:07Z</dcterms:created>
  <dcterms:modified xsi:type="dcterms:W3CDTF">2019-07-16T22:46:42Z</dcterms:modified>
</cp:coreProperties>
</file>