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18054-A17A-4F57-86FF-8BE4B529DE83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24D-262D-413C-9446-E893C1567C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教會唯一的根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教會唯一的根基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7304856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教會唯一的根基，是主耶穌基督；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聖水聖言所造成，是主的新創作：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主從上天來求她，為主聖潔新婦；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捨身流血求得她，建立萬年基礎。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雖從萬邦選出來，信徒卻成一體，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教會救恩的憑證，一主，一信，一洗；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同尊唯一的聖名，同餐唯一天糧，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同懷唯一的希望，同蒙恩愛久長。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雖她受盡了困難，旁人嘲笑譏評，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內爭分裂了她身，異端叛道離經；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聖徒警醒心焦問，「黑夜到底多長？」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但是悲泣變歌聲，轉瞬便見晨光。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她在爭戰喧聲裡，艱難勞苦之中，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她卻深信有平安，安心靜待成功；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直至欲穿的望眼，看見光榮遠象；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到時凱旋的教會，得享永憩無彊。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她雖在地卻聯合真神三位一體，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已享安息聖眾的神秘甜蜜團契；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懇求救主使我們，能像快樂聖眾，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同樣溫柔又謙虛，永在主前供奉。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教會唯一的根基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教會唯一的根基</dc:title>
  <dc:creator>mary</dc:creator>
  <cp:lastModifiedBy>mary</cp:lastModifiedBy>
  <cp:revision>2</cp:revision>
  <dcterms:created xsi:type="dcterms:W3CDTF">2019-07-04T19:59:51Z</dcterms:created>
  <dcterms:modified xsi:type="dcterms:W3CDTF">2019-07-04T20:42:13Z</dcterms:modified>
</cp:coreProperties>
</file>